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6427" r:id="rId2"/>
    <p:sldId id="6440" r:id="rId3"/>
    <p:sldId id="6441" r:id="rId4"/>
  </p:sldIdLst>
  <p:sldSz cx="13320713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486" userDrawn="1">
          <p15:clr>
            <a:srgbClr val="A4A3A4"/>
          </p15:clr>
        </p15:guide>
        <p15:guide id="3" orient="horz" pos="15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89CB"/>
    <a:srgbClr val="C4B6D3"/>
    <a:srgbClr val="C8E9F0"/>
    <a:srgbClr val="C2C3D4"/>
    <a:srgbClr val="1C80C6"/>
    <a:srgbClr val="00B0F0"/>
    <a:srgbClr val="009900"/>
    <a:srgbClr val="33BC74"/>
    <a:srgbClr val="93D3B8"/>
    <a:srgbClr val="7C7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4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8" y="114"/>
      </p:cViewPr>
      <p:guideLst>
        <p:guide pos="2486"/>
        <p:guide orient="horz" pos="154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702B4A58-858D-4A3C-BBB0-F46FD0426BEC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46050" y="1243013"/>
            <a:ext cx="65151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BC3C1321-88DE-4900-82C1-35C7520A87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855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>
          <a:extLst>
            <a:ext uri="{FF2B5EF4-FFF2-40B4-BE49-F238E27FC236}">
              <a16:creationId xmlns:a16="http://schemas.microsoft.com/office/drawing/2014/main" id="{A31F7A9D-E00F-1D65-746F-CB59A3AAE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8:notes">
            <a:extLst>
              <a:ext uri="{FF2B5EF4-FFF2-40B4-BE49-F238E27FC236}">
                <a16:creationId xmlns:a16="http://schemas.microsoft.com/office/drawing/2014/main" id="{B8E7E12F-509A-2D91-5302-84E9A48830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215900" y="744538"/>
            <a:ext cx="72294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8:notes">
            <a:extLst>
              <a:ext uri="{FF2B5EF4-FFF2-40B4-BE49-F238E27FC236}">
                <a16:creationId xmlns:a16="http://schemas.microsoft.com/office/drawing/2014/main" id="{4F520E3E-003A-F61F-81FE-5123D10393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5" name="Google Shape;245;p8:notes">
            <a:extLst>
              <a:ext uri="{FF2B5EF4-FFF2-40B4-BE49-F238E27FC236}">
                <a16:creationId xmlns:a16="http://schemas.microsoft.com/office/drawing/2014/main" id="{300F781C-B604-D410-4E60-F9B007D10A1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95760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15900" y="744538"/>
            <a:ext cx="72294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8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5" name="Google Shape;245;p8:notes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7349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15900" y="744538"/>
            <a:ext cx="72294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8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5" name="Google Shape;245;p8:notes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3333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5089" y="1122363"/>
            <a:ext cx="999053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089" y="3602038"/>
            <a:ext cx="999053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681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91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32635" y="365125"/>
            <a:ext cx="2872279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5799" y="365125"/>
            <a:ext cx="8450327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9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85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861" y="1709739"/>
            <a:ext cx="1148911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861" y="4589464"/>
            <a:ext cx="1148911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69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5799" y="1825625"/>
            <a:ext cx="5661303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43611" y="1825625"/>
            <a:ext cx="5661303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747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365126"/>
            <a:ext cx="11489115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535" y="1681163"/>
            <a:ext cx="56352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7535" y="2505075"/>
            <a:ext cx="5635285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43611" y="1681163"/>
            <a:ext cx="56630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43611" y="2505075"/>
            <a:ext cx="566303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462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922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63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5" y="457200"/>
            <a:ext cx="429627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3038" y="987426"/>
            <a:ext cx="674361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535" y="2057400"/>
            <a:ext cx="429627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676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5" y="457200"/>
            <a:ext cx="429627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63038" y="987426"/>
            <a:ext cx="674361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535" y="2057400"/>
            <a:ext cx="429627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636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5799" y="365126"/>
            <a:ext cx="114891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799" y="1825625"/>
            <a:ext cx="1148911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5799" y="6356351"/>
            <a:ext cx="2997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F3B34-C38B-4E2E-A2F9-4A13128E3469}" type="datetimeFigureOut">
              <a:rPr lang="zh-TW" altLang="en-US" smtClean="0"/>
              <a:t>2026/5/5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2486" y="6356351"/>
            <a:ext cx="44957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07754" y="6356351"/>
            <a:ext cx="2997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E43A8-8FB3-4969-9745-AA84CEACCC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25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>
          <a:extLst>
            <a:ext uri="{FF2B5EF4-FFF2-40B4-BE49-F238E27FC236}">
              <a16:creationId xmlns:a16="http://schemas.microsoft.com/office/drawing/2014/main" id="{21A4290B-4CAE-64CB-81C4-6A9C373E7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群組 95">
            <a:extLst>
              <a:ext uri="{FF2B5EF4-FFF2-40B4-BE49-F238E27FC236}">
                <a16:creationId xmlns:a16="http://schemas.microsoft.com/office/drawing/2014/main" id="{6F53C978-A043-D963-605D-539493F3A465}"/>
              </a:ext>
            </a:extLst>
          </p:cNvPr>
          <p:cNvGrpSpPr/>
          <p:nvPr/>
        </p:nvGrpSpPr>
        <p:grpSpPr>
          <a:xfrm>
            <a:off x="-1" y="-6059"/>
            <a:ext cx="13320713" cy="1377896"/>
            <a:chOff x="0" y="-6059"/>
            <a:chExt cx="12192000" cy="1377896"/>
          </a:xfrm>
        </p:grpSpPr>
        <p:sp>
          <p:nvSpPr>
            <p:cNvPr id="249" name="Google Shape;249;p8">
              <a:extLst>
                <a:ext uri="{FF2B5EF4-FFF2-40B4-BE49-F238E27FC236}">
                  <a16:creationId xmlns:a16="http://schemas.microsoft.com/office/drawing/2014/main" id="{B3559295-DF08-DCBE-6D6E-BB17761DB6D1}"/>
                </a:ext>
              </a:extLst>
            </p:cNvPr>
            <p:cNvSpPr/>
            <p:nvPr/>
          </p:nvSpPr>
          <p:spPr>
            <a:xfrm>
              <a:off x="0" y="-6059"/>
              <a:ext cx="12192000" cy="1377896"/>
            </a:xfrm>
            <a:custGeom>
              <a:avLst/>
              <a:gdLst/>
              <a:ahLst/>
              <a:cxnLst/>
              <a:rect l="l" t="t" r="r" b="b"/>
              <a:pathLst>
                <a:path w="5016842" h="812800" extrusionOk="0">
                  <a:moveTo>
                    <a:pt x="0" y="0"/>
                  </a:moveTo>
                  <a:lnTo>
                    <a:pt x="5016842" y="0"/>
                  </a:lnTo>
                  <a:lnTo>
                    <a:pt x="5016842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6600CC"/>
            </a:solidFill>
            <a:ln>
              <a:noFill/>
            </a:ln>
          </p:spPr>
          <p:txBody>
            <a:bodyPr/>
            <a:lstStyle/>
            <a:p>
              <a:endParaRPr lang="zh-TW" altLang="en-US" sz="1200" dirty="0"/>
            </a:p>
          </p:txBody>
        </p:sp>
        <p:sp>
          <p:nvSpPr>
            <p:cNvPr id="252" name="Google Shape;252;p8">
              <a:extLst>
                <a:ext uri="{FF2B5EF4-FFF2-40B4-BE49-F238E27FC236}">
                  <a16:creationId xmlns:a16="http://schemas.microsoft.com/office/drawing/2014/main" id="{EF2FCEE1-D0C5-CBD0-DA99-4CDF18B5F895}"/>
                </a:ext>
              </a:extLst>
            </p:cNvPr>
            <p:cNvSpPr txBox="1"/>
            <p:nvPr/>
          </p:nvSpPr>
          <p:spPr>
            <a:xfrm>
              <a:off x="221512" y="566557"/>
              <a:ext cx="11748976" cy="6924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zh-TW" altLang="en-US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○○課程導入</a:t>
              </a:r>
              <a:r>
                <a:rPr lang="en-US" altLang="zh-TW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GAI</a:t>
              </a:r>
              <a:r>
                <a:rPr lang="zh-TW" altLang="en-US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及四學</a:t>
              </a:r>
              <a:endParaRPr lang="en-US" altLang="zh-TW" sz="4800" b="1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algn="ctr">
                <a:lnSpc>
                  <a:spcPts val="1800"/>
                </a:lnSpc>
              </a:pPr>
              <a:endParaRPr lang="en-US" altLang="zh-TW" sz="2800" b="1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algn="ctr">
                <a:lnSpc>
                  <a:spcPts val="1800"/>
                </a:lnSpc>
              </a:pPr>
              <a:r>
                <a:rPr lang="zh-TW" altLang="en-US" sz="2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（第一節授課內容：○○課程混及教案設計）</a:t>
              </a:r>
            </a:p>
          </p:txBody>
        </p:sp>
      </p:grpSp>
      <p:grpSp>
        <p:nvGrpSpPr>
          <p:cNvPr id="8" name="群組 7">
            <a:extLst>
              <a:ext uri="{FF2B5EF4-FFF2-40B4-BE49-F238E27FC236}">
                <a16:creationId xmlns:a16="http://schemas.microsoft.com/office/drawing/2014/main" id="{7AC700CA-8D90-0580-D385-226E6250849A}"/>
              </a:ext>
            </a:extLst>
          </p:cNvPr>
          <p:cNvGrpSpPr/>
          <p:nvPr/>
        </p:nvGrpSpPr>
        <p:grpSpPr>
          <a:xfrm>
            <a:off x="1194430" y="1835079"/>
            <a:ext cx="10825715" cy="4456365"/>
            <a:chOff x="630073" y="1818916"/>
            <a:chExt cx="10825715" cy="4456365"/>
          </a:xfrm>
        </p:grpSpPr>
        <p:sp>
          <p:nvSpPr>
            <p:cNvPr id="42" name="矩形: 圓角 41">
              <a:extLst>
                <a:ext uri="{FF2B5EF4-FFF2-40B4-BE49-F238E27FC236}">
                  <a16:creationId xmlns:a16="http://schemas.microsoft.com/office/drawing/2014/main" id="{5A685333-BA3B-A85A-53C2-AB18FDCD4508}"/>
                </a:ext>
              </a:extLst>
            </p:cNvPr>
            <p:cNvSpPr/>
            <p:nvPr/>
          </p:nvSpPr>
          <p:spPr>
            <a:xfrm>
              <a:off x="3869397" y="4523075"/>
              <a:ext cx="2494046" cy="586291"/>
            </a:xfrm>
            <a:prstGeom prst="roundRect">
              <a:avLst/>
            </a:prstGeom>
            <a:noFill/>
            <a:ln w="38100">
              <a:noFill/>
              <a:prstDash val="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zh-TW" altLang="en-US" sz="15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人機協作、促進學習</a:t>
              </a:r>
            </a:p>
          </p:txBody>
        </p:sp>
        <p:grpSp>
          <p:nvGrpSpPr>
            <p:cNvPr id="120" name="群組 119">
              <a:extLst>
                <a:ext uri="{FF2B5EF4-FFF2-40B4-BE49-F238E27FC236}">
                  <a16:creationId xmlns:a16="http://schemas.microsoft.com/office/drawing/2014/main" id="{7EE3C3F1-C7C7-184B-B663-EC2569FD474A}"/>
                </a:ext>
              </a:extLst>
            </p:cNvPr>
            <p:cNvGrpSpPr/>
            <p:nvPr/>
          </p:nvGrpSpPr>
          <p:grpSpPr>
            <a:xfrm>
              <a:off x="2671740" y="4631954"/>
              <a:ext cx="2396062" cy="1643327"/>
              <a:chOff x="2918796" y="4159072"/>
              <a:chExt cx="2396062" cy="1643327"/>
            </a:xfrm>
          </p:grpSpPr>
          <p:sp>
            <p:nvSpPr>
              <p:cNvPr id="56" name="矩形: 圓角 55">
                <a:extLst>
                  <a:ext uri="{FF2B5EF4-FFF2-40B4-BE49-F238E27FC236}">
                    <a16:creationId xmlns:a16="http://schemas.microsoft.com/office/drawing/2014/main" id="{5C26D708-36BF-D090-43A1-76EFC723620A}"/>
                  </a:ext>
                </a:extLst>
              </p:cNvPr>
              <p:cNvSpPr/>
              <p:nvPr/>
            </p:nvSpPr>
            <p:spPr>
              <a:xfrm>
                <a:off x="2918796" y="4865882"/>
                <a:ext cx="2325335" cy="936517"/>
              </a:xfrm>
              <a:prstGeom prst="roundRect">
                <a:avLst/>
              </a:prstGeom>
              <a:ln w="38100"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zh-TW" altLang="en-US" sz="2400" dirty="0"/>
              </a:p>
            </p:txBody>
          </p:sp>
          <p:pic>
            <p:nvPicPr>
              <p:cNvPr id="62" name="Picture 4" descr="臺中教育大學歐姆學園">
                <a:extLst>
                  <a:ext uri="{FF2B5EF4-FFF2-40B4-BE49-F238E27FC236}">
                    <a16:creationId xmlns:a16="http://schemas.microsoft.com/office/drawing/2014/main" id="{DD2AA003-90E3-D1C2-39B0-3C32945E201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399" y="4986268"/>
                <a:ext cx="2034112" cy="6726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" name="矩形: 圓角 11">
                <a:extLst>
                  <a:ext uri="{FF2B5EF4-FFF2-40B4-BE49-F238E27FC236}">
                    <a16:creationId xmlns:a16="http://schemas.microsoft.com/office/drawing/2014/main" id="{B5702EEB-8D90-893C-26BA-96FDE54F7059}"/>
                  </a:ext>
                </a:extLst>
              </p:cNvPr>
              <p:cNvSpPr/>
              <p:nvPr/>
            </p:nvSpPr>
            <p:spPr>
              <a:xfrm>
                <a:off x="3872327" y="4342498"/>
                <a:ext cx="1442531" cy="586291"/>
              </a:xfrm>
              <a:prstGeom prst="roundRect">
                <a:avLst/>
              </a:prstGeom>
              <a:noFill/>
              <a:ln w="38100">
                <a:noFill/>
                <a:prstDash val="dash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TW" sz="15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CK</a:t>
                </a:r>
                <a:r>
                  <a:rPr lang="zh-TW" altLang="en-US" sz="15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＋</a:t>
                </a:r>
                <a:r>
                  <a:rPr lang="en-US" altLang="zh-TW" sz="15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PCK</a:t>
                </a:r>
              </a:p>
            </p:txBody>
          </p:sp>
          <p:cxnSp>
            <p:nvCxnSpPr>
              <p:cNvPr id="38" name="直線單箭頭接點 37">
                <a:extLst>
                  <a:ext uri="{FF2B5EF4-FFF2-40B4-BE49-F238E27FC236}">
                    <a16:creationId xmlns:a16="http://schemas.microsoft.com/office/drawing/2014/main" id="{561F6988-0B01-201C-00EA-61E1E54FF4B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045726" y="4159072"/>
                <a:ext cx="0" cy="695569"/>
              </a:xfrm>
              <a:prstGeom prst="straightConnector1">
                <a:avLst/>
              </a:prstGeom>
              <a:ln w="63500">
                <a:solidFill>
                  <a:srgbClr val="00B050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矩形: 圓角 45">
              <a:extLst>
                <a:ext uri="{FF2B5EF4-FFF2-40B4-BE49-F238E27FC236}">
                  <a16:creationId xmlns:a16="http://schemas.microsoft.com/office/drawing/2014/main" id="{C2768174-1B27-D2FD-D31F-BDB2B59DE717}"/>
                </a:ext>
              </a:extLst>
            </p:cNvPr>
            <p:cNvSpPr/>
            <p:nvPr/>
          </p:nvSpPr>
          <p:spPr>
            <a:xfrm>
              <a:off x="679660" y="3229284"/>
              <a:ext cx="1392234" cy="1353620"/>
            </a:xfrm>
            <a:prstGeom prst="roundRect">
              <a:avLst/>
            </a:prstGeom>
            <a:ln w="38100">
              <a:solidFill>
                <a:srgbClr val="0000FF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教師</a:t>
              </a:r>
              <a:endPara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導學</a:t>
              </a:r>
            </a:p>
          </p:txBody>
        </p:sp>
        <p:sp>
          <p:nvSpPr>
            <p:cNvPr id="52" name="箭號: 向右 51">
              <a:extLst>
                <a:ext uri="{FF2B5EF4-FFF2-40B4-BE49-F238E27FC236}">
                  <a16:creationId xmlns:a16="http://schemas.microsoft.com/office/drawing/2014/main" id="{F44ACF4F-53C6-8CB8-7E3E-5AB4BE3A2C9C}"/>
                </a:ext>
              </a:extLst>
            </p:cNvPr>
            <p:cNvSpPr/>
            <p:nvPr/>
          </p:nvSpPr>
          <p:spPr>
            <a:xfrm>
              <a:off x="2204516" y="3830085"/>
              <a:ext cx="662690" cy="304769"/>
            </a:xfrm>
            <a:prstGeom prst="rightArrow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矩形: 圓角 46">
              <a:extLst>
                <a:ext uri="{FF2B5EF4-FFF2-40B4-BE49-F238E27FC236}">
                  <a16:creationId xmlns:a16="http://schemas.microsoft.com/office/drawing/2014/main" id="{26D5C1E6-17A1-0D63-6F22-5DD5B78E1DA6}"/>
                </a:ext>
              </a:extLst>
            </p:cNvPr>
            <p:cNvSpPr/>
            <p:nvPr/>
          </p:nvSpPr>
          <p:spPr>
            <a:xfrm>
              <a:off x="3063096" y="3220854"/>
              <a:ext cx="1387254" cy="1353621"/>
            </a:xfrm>
            <a:prstGeom prst="roundRect">
              <a:avLst/>
            </a:prstGeom>
            <a:ln w="38100">
              <a:solidFill>
                <a:srgbClr val="0000FF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組內</a:t>
              </a:r>
              <a:endPara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共學</a:t>
              </a:r>
              <a:endPara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8" name="矩形: 圓角 47">
              <a:extLst>
                <a:ext uri="{FF2B5EF4-FFF2-40B4-BE49-F238E27FC236}">
                  <a16:creationId xmlns:a16="http://schemas.microsoft.com/office/drawing/2014/main" id="{07AD1881-B63B-4652-32EF-6DBD819D1542}"/>
                </a:ext>
              </a:extLst>
            </p:cNvPr>
            <p:cNvSpPr/>
            <p:nvPr/>
          </p:nvSpPr>
          <p:spPr>
            <a:xfrm>
              <a:off x="7701744" y="3239933"/>
              <a:ext cx="1392234" cy="1354727"/>
            </a:xfrm>
            <a:prstGeom prst="roundRect">
              <a:avLst/>
            </a:prstGeom>
            <a:ln w="38100">
              <a:solidFill>
                <a:srgbClr val="0000FF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組間</a:t>
              </a:r>
              <a:endPara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互學</a:t>
              </a:r>
              <a:endPara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矩形: 圓角 66">
              <a:extLst>
                <a:ext uri="{FF2B5EF4-FFF2-40B4-BE49-F238E27FC236}">
                  <a16:creationId xmlns:a16="http://schemas.microsoft.com/office/drawing/2014/main" id="{81C380CE-24D2-0E70-1D08-B80089419964}"/>
                </a:ext>
              </a:extLst>
            </p:cNvPr>
            <p:cNvSpPr/>
            <p:nvPr/>
          </p:nvSpPr>
          <p:spPr>
            <a:xfrm>
              <a:off x="3825424" y="3316492"/>
              <a:ext cx="4452501" cy="586291"/>
            </a:xfrm>
            <a:prstGeom prst="roundRect">
              <a:avLst/>
            </a:prstGeom>
            <a:noFill/>
            <a:ln w="38100">
              <a:noFill/>
              <a:prstDash val="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135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（導入文本進行共學、互學＋機動導學）</a:t>
              </a:r>
            </a:p>
          </p:txBody>
        </p:sp>
        <p:sp>
          <p:nvSpPr>
            <p:cNvPr id="49" name="矩形: 圓角 48">
              <a:extLst>
                <a:ext uri="{FF2B5EF4-FFF2-40B4-BE49-F238E27FC236}">
                  <a16:creationId xmlns:a16="http://schemas.microsoft.com/office/drawing/2014/main" id="{1BB117D7-0C8E-63F3-1ADD-F0C6299A83F4}"/>
                </a:ext>
              </a:extLst>
            </p:cNvPr>
            <p:cNvSpPr/>
            <p:nvPr/>
          </p:nvSpPr>
          <p:spPr>
            <a:xfrm>
              <a:off x="5355559" y="1818916"/>
              <a:ext cx="1392233" cy="1354727"/>
            </a:xfrm>
            <a:prstGeom prst="roundRect">
              <a:avLst/>
            </a:prstGeom>
            <a:ln w="38100">
              <a:solidFill>
                <a:srgbClr val="0000FF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教師</a:t>
              </a:r>
              <a:endPara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導學</a:t>
              </a:r>
            </a:p>
          </p:txBody>
        </p:sp>
        <p:sp>
          <p:nvSpPr>
            <p:cNvPr id="95" name="文字方塊 94">
              <a:extLst>
                <a:ext uri="{FF2B5EF4-FFF2-40B4-BE49-F238E27FC236}">
                  <a16:creationId xmlns:a16="http://schemas.microsoft.com/office/drawing/2014/main" id="{BF9ECA42-B753-7544-7035-D8C063596A06}"/>
                </a:ext>
              </a:extLst>
            </p:cNvPr>
            <p:cNvSpPr txBox="1"/>
            <p:nvPr/>
          </p:nvSpPr>
          <p:spPr>
            <a:xfrm>
              <a:off x="630073" y="4682695"/>
              <a:ext cx="181895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混合教學及教案設計</a:t>
              </a:r>
              <a:endPara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微型課程</a:t>
              </a:r>
            </a:p>
          </p:txBody>
        </p:sp>
        <p:sp>
          <p:nvSpPr>
            <p:cNvPr id="102" name="矩形: 圓角 101">
              <a:extLst>
                <a:ext uri="{FF2B5EF4-FFF2-40B4-BE49-F238E27FC236}">
                  <a16:creationId xmlns:a16="http://schemas.microsoft.com/office/drawing/2014/main" id="{5ABFA636-EE47-EE09-77B0-82E2CFE32BF5}"/>
                </a:ext>
              </a:extLst>
            </p:cNvPr>
            <p:cNvSpPr/>
            <p:nvPr/>
          </p:nvSpPr>
          <p:spPr>
            <a:xfrm>
              <a:off x="10063555" y="3199839"/>
              <a:ext cx="1392233" cy="1354727"/>
            </a:xfrm>
            <a:prstGeom prst="roundRect">
              <a:avLst/>
            </a:prstGeom>
            <a:ln w="38100">
              <a:solidFill>
                <a:srgbClr val="0000FF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教師</a:t>
              </a:r>
              <a:endPara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28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導學</a:t>
              </a:r>
            </a:p>
          </p:txBody>
        </p:sp>
        <p:sp>
          <p:nvSpPr>
            <p:cNvPr id="106" name="文字方塊 105">
              <a:extLst>
                <a:ext uri="{FF2B5EF4-FFF2-40B4-BE49-F238E27FC236}">
                  <a16:creationId xmlns:a16="http://schemas.microsoft.com/office/drawing/2014/main" id="{2D9B6A2C-1F03-84EE-7B2E-EF6E348532F0}"/>
                </a:ext>
              </a:extLst>
            </p:cNvPr>
            <p:cNvSpPr txBox="1"/>
            <p:nvPr/>
          </p:nvSpPr>
          <p:spPr>
            <a:xfrm>
              <a:off x="10045971" y="4621148"/>
              <a:ext cx="1392233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課程總結</a:t>
              </a:r>
              <a:endPara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7" name="箭號: 向右 106">
              <a:extLst>
                <a:ext uri="{FF2B5EF4-FFF2-40B4-BE49-F238E27FC236}">
                  <a16:creationId xmlns:a16="http://schemas.microsoft.com/office/drawing/2014/main" id="{2C7BB841-57B7-BC78-55FF-0C6CC71837BA}"/>
                </a:ext>
              </a:extLst>
            </p:cNvPr>
            <p:cNvSpPr/>
            <p:nvPr/>
          </p:nvSpPr>
          <p:spPr>
            <a:xfrm>
              <a:off x="9284888" y="3764913"/>
              <a:ext cx="662690" cy="304769"/>
            </a:xfrm>
            <a:prstGeom prst="rightArrow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箭號: 向右 3">
              <a:extLst>
                <a:ext uri="{FF2B5EF4-FFF2-40B4-BE49-F238E27FC236}">
                  <a16:creationId xmlns:a16="http://schemas.microsoft.com/office/drawing/2014/main" id="{7EAC348D-765B-BDD3-76FF-F80BA280FCA4}"/>
                </a:ext>
              </a:extLst>
            </p:cNvPr>
            <p:cNvSpPr/>
            <p:nvPr/>
          </p:nvSpPr>
          <p:spPr>
            <a:xfrm>
              <a:off x="4641260" y="3793935"/>
              <a:ext cx="2869574" cy="433716"/>
            </a:xfrm>
            <a:prstGeom prst="rightArrow">
              <a:avLst/>
            </a:prstGeom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箭號: 向右 5">
              <a:extLst>
                <a:ext uri="{FF2B5EF4-FFF2-40B4-BE49-F238E27FC236}">
                  <a16:creationId xmlns:a16="http://schemas.microsoft.com/office/drawing/2014/main" id="{F2E1DAB2-16A4-4AB6-1427-BCD2105EC41C}"/>
                </a:ext>
              </a:extLst>
            </p:cNvPr>
            <p:cNvSpPr/>
            <p:nvPr/>
          </p:nvSpPr>
          <p:spPr>
            <a:xfrm rot="8784300">
              <a:off x="4465398" y="2710386"/>
              <a:ext cx="662690" cy="304769"/>
            </a:xfrm>
            <a:prstGeom prst="rightArrow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箭號: 向右 6">
              <a:extLst>
                <a:ext uri="{FF2B5EF4-FFF2-40B4-BE49-F238E27FC236}">
                  <a16:creationId xmlns:a16="http://schemas.microsoft.com/office/drawing/2014/main" id="{CF77B9A5-7B32-D07A-DDAA-E175B95FE24F}"/>
                </a:ext>
              </a:extLst>
            </p:cNvPr>
            <p:cNvSpPr/>
            <p:nvPr/>
          </p:nvSpPr>
          <p:spPr>
            <a:xfrm rot="1980073">
              <a:off x="7022338" y="2705249"/>
              <a:ext cx="662690" cy="304769"/>
            </a:xfrm>
            <a:prstGeom prst="rightArrow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927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群組 95">
            <a:extLst>
              <a:ext uri="{FF2B5EF4-FFF2-40B4-BE49-F238E27FC236}">
                <a16:creationId xmlns:a16="http://schemas.microsoft.com/office/drawing/2014/main" id="{B0A6A523-D958-5F9E-53A8-A8258A6211FF}"/>
              </a:ext>
            </a:extLst>
          </p:cNvPr>
          <p:cNvGrpSpPr/>
          <p:nvPr/>
        </p:nvGrpSpPr>
        <p:grpSpPr>
          <a:xfrm>
            <a:off x="-1" y="6695"/>
            <a:ext cx="13320713" cy="1483192"/>
            <a:chOff x="0" y="6695"/>
            <a:chExt cx="12192000" cy="1483192"/>
          </a:xfrm>
        </p:grpSpPr>
        <p:sp>
          <p:nvSpPr>
            <p:cNvPr id="249" name="Google Shape;249;p8"/>
            <p:cNvSpPr/>
            <p:nvPr/>
          </p:nvSpPr>
          <p:spPr>
            <a:xfrm>
              <a:off x="0" y="6695"/>
              <a:ext cx="12192000" cy="1377896"/>
            </a:xfrm>
            <a:custGeom>
              <a:avLst/>
              <a:gdLst/>
              <a:ahLst/>
              <a:cxnLst/>
              <a:rect l="l" t="t" r="r" b="b"/>
              <a:pathLst>
                <a:path w="5016842" h="812800" extrusionOk="0">
                  <a:moveTo>
                    <a:pt x="0" y="0"/>
                  </a:moveTo>
                  <a:lnTo>
                    <a:pt x="5016842" y="0"/>
                  </a:lnTo>
                  <a:lnTo>
                    <a:pt x="5016842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6600CC"/>
            </a:solidFill>
            <a:ln>
              <a:noFill/>
            </a:ln>
          </p:spPr>
          <p:txBody>
            <a:bodyPr/>
            <a:lstStyle/>
            <a:p>
              <a:endParaRPr lang="zh-TW" altLang="en-US" sz="1200" dirty="0"/>
            </a:p>
          </p:txBody>
        </p:sp>
        <p:sp>
          <p:nvSpPr>
            <p:cNvPr id="252" name="Google Shape;252;p8"/>
            <p:cNvSpPr txBox="1"/>
            <p:nvPr/>
          </p:nvSpPr>
          <p:spPr>
            <a:xfrm>
              <a:off x="221512" y="566557"/>
              <a:ext cx="11748976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zh-TW" altLang="en-US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○○課程導入</a:t>
              </a:r>
              <a:r>
                <a:rPr lang="en-US" altLang="zh-TW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GAI</a:t>
              </a:r>
              <a:r>
                <a:rPr lang="zh-TW" altLang="en-US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及四學</a:t>
              </a:r>
              <a:endParaRPr lang="en-US" altLang="zh-TW" sz="4800" b="1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algn="ctr">
                <a:lnSpc>
                  <a:spcPts val="1800"/>
                </a:lnSpc>
              </a:pPr>
              <a:endParaRPr lang="en-US" altLang="zh-TW" sz="2800" b="1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algn="ctr">
                <a:lnSpc>
                  <a:spcPts val="1800"/>
                </a:lnSpc>
              </a:pPr>
              <a:r>
                <a:rPr lang="zh-TW" altLang="en-US" sz="2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（第二至五節授課內容：學科知識與教學實踐）</a:t>
              </a:r>
              <a:endParaRPr lang="en-US" altLang="zh-TW" sz="2800" b="1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  <a:p>
              <a:pPr algn="ctr">
                <a:lnSpc>
                  <a:spcPts val="1800"/>
                </a:lnSpc>
              </a:pPr>
              <a:endParaRPr lang="zh-TW" altLang="en-US" sz="2800" b="1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77315EF6-7714-B98E-F43F-5659762C1609}"/>
              </a:ext>
            </a:extLst>
          </p:cNvPr>
          <p:cNvGrpSpPr/>
          <p:nvPr/>
        </p:nvGrpSpPr>
        <p:grpSpPr>
          <a:xfrm>
            <a:off x="590234" y="1824373"/>
            <a:ext cx="12099064" cy="4610108"/>
            <a:chOff x="-11905" y="1764486"/>
            <a:chExt cx="12099064" cy="4610108"/>
          </a:xfrm>
        </p:grpSpPr>
        <p:sp>
          <p:nvSpPr>
            <p:cNvPr id="87" name="箭號: 向右 86">
              <a:extLst>
                <a:ext uri="{FF2B5EF4-FFF2-40B4-BE49-F238E27FC236}">
                  <a16:creationId xmlns:a16="http://schemas.microsoft.com/office/drawing/2014/main" id="{C939A5C6-DFC6-B948-9629-7046B07DE76E}"/>
                </a:ext>
              </a:extLst>
            </p:cNvPr>
            <p:cNvSpPr/>
            <p:nvPr/>
          </p:nvSpPr>
          <p:spPr>
            <a:xfrm rot="7597031">
              <a:off x="8119264" y="3327720"/>
              <a:ext cx="569441" cy="100188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箭號: 向右 85">
              <a:extLst>
                <a:ext uri="{FF2B5EF4-FFF2-40B4-BE49-F238E27FC236}">
                  <a16:creationId xmlns:a16="http://schemas.microsoft.com/office/drawing/2014/main" id="{A9DAD13C-2818-83D2-F2CF-991AE71DA19E}"/>
                </a:ext>
              </a:extLst>
            </p:cNvPr>
            <p:cNvSpPr/>
            <p:nvPr/>
          </p:nvSpPr>
          <p:spPr>
            <a:xfrm rot="3329416">
              <a:off x="9597761" y="3319349"/>
              <a:ext cx="569441" cy="100188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箭號: 向右 68">
              <a:extLst>
                <a:ext uri="{FF2B5EF4-FFF2-40B4-BE49-F238E27FC236}">
                  <a16:creationId xmlns:a16="http://schemas.microsoft.com/office/drawing/2014/main" id="{EEA08E8A-4728-DEE3-980F-E4DB4BABAA2F}"/>
                </a:ext>
              </a:extLst>
            </p:cNvPr>
            <p:cNvSpPr/>
            <p:nvPr/>
          </p:nvSpPr>
          <p:spPr>
            <a:xfrm rot="3329416">
              <a:off x="4568577" y="3335944"/>
              <a:ext cx="569441" cy="100188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箭號: 向右 64">
              <a:extLst>
                <a:ext uri="{FF2B5EF4-FFF2-40B4-BE49-F238E27FC236}">
                  <a16:creationId xmlns:a16="http://schemas.microsoft.com/office/drawing/2014/main" id="{71CDA8D2-8803-2FAB-5474-C52CDBCD4344}"/>
                </a:ext>
              </a:extLst>
            </p:cNvPr>
            <p:cNvSpPr/>
            <p:nvPr/>
          </p:nvSpPr>
          <p:spPr>
            <a:xfrm rot="7597031">
              <a:off x="3090080" y="3344315"/>
              <a:ext cx="569441" cy="100188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26" name="群組 25">
              <a:extLst>
                <a:ext uri="{FF2B5EF4-FFF2-40B4-BE49-F238E27FC236}">
                  <a16:creationId xmlns:a16="http://schemas.microsoft.com/office/drawing/2014/main" id="{D51ADE9C-D905-4C20-FFEA-81C615DCCC9E}"/>
                </a:ext>
              </a:extLst>
            </p:cNvPr>
            <p:cNvGrpSpPr/>
            <p:nvPr/>
          </p:nvGrpSpPr>
          <p:grpSpPr>
            <a:xfrm>
              <a:off x="407195" y="1764486"/>
              <a:ext cx="10191392" cy="4610108"/>
              <a:chOff x="409754" y="1838106"/>
              <a:chExt cx="10191392" cy="4610108"/>
            </a:xfrm>
          </p:grpSpPr>
          <p:cxnSp>
            <p:nvCxnSpPr>
              <p:cNvPr id="121" name="直線單箭頭接點 120">
                <a:extLst>
                  <a:ext uri="{FF2B5EF4-FFF2-40B4-BE49-F238E27FC236}">
                    <a16:creationId xmlns:a16="http://schemas.microsoft.com/office/drawing/2014/main" id="{B8E21C0F-7EAF-8127-8EA5-31D769CA28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85367" y="4505680"/>
                <a:ext cx="0" cy="1399879"/>
              </a:xfrm>
              <a:prstGeom prst="straightConnector1">
                <a:avLst/>
              </a:prstGeom>
              <a:ln w="57150" cap="rnd">
                <a:solidFill>
                  <a:srgbClr val="00B0F0"/>
                </a:solidFill>
                <a:round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直線接點 111">
                <a:extLst>
                  <a:ext uri="{FF2B5EF4-FFF2-40B4-BE49-F238E27FC236}">
                    <a16:creationId xmlns:a16="http://schemas.microsoft.com/office/drawing/2014/main" id="{5D9C5EA7-0CFC-B126-3BEE-641C8EC348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82018" y="5905559"/>
                <a:ext cx="5025879" cy="26374"/>
              </a:xfrm>
              <a:prstGeom prst="line">
                <a:avLst/>
              </a:prstGeom>
              <a:ln w="57150" cap="rnd">
                <a:solidFill>
                  <a:srgbClr val="00B0F0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接點 101">
                <a:extLst>
                  <a:ext uri="{FF2B5EF4-FFF2-40B4-BE49-F238E27FC236}">
                    <a16:creationId xmlns:a16="http://schemas.microsoft.com/office/drawing/2014/main" id="{8E39F3C5-1BBA-C51C-3BC5-59B32B35B0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4705" y="6073258"/>
                <a:ext cx="10176441" cy="0"/>
              </a:xfrm>
              <a:prstGeom prst="line">
                <a:avLst/>
              </a:prstGeom>
              <a:ln w="57150" cap="rnd">
                <a:solidFill>
                  <a:srgbClr val="00B0F0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單箭頭接點 13">
                <a:extLst>
                  <a:ext uri="{FF2B5EF4-FFF2-40B4-BE49-F238E27FC236}">
                    <a16:creationId xmlns:a16="http://schemas.microsoft.com/office/drawing/2014/main" id="{4A8BB03D-9C71-37BA-A069-558CBF8671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9754" y="3269673"/>
                <a:ext cx="0" cy="413806"/>
              </a:xfrm>
              <a:prstGeom prst="straightConnector1">
                <a:avLst/>
              </a:prstGeom>
              <a:ln w="57150" cap="rnd">
                <a:solidFill>
                  <a:srgbClr val="009900"/>
                </a:solidFill>
                <a:round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" name="群組 11">
                <a:extLst>
                  <a:ext uri="{FF2B5EF4-FFF2-40B4-BE49-F238E27FC236}">
                    <a16:creationId xmlns:a16="http://schemas.microsoft.com/office/drawing/2014/main" id="{9285EF4D-4F61-65E9-7759-F523E25B05C4}"/>
                  </a:ext>
                </a:extLst>
              </p:cNvPr>
              <p:cNvGrpSpPr/>
              <p:nvPr/>
            </p:nvGrpSpPr>
            <p:grpSpPr>
              <a:xfrm>
                <a:off x="409754" y="1838106"/>
                <a:ext cx="6435566" cy="4610108"/>
                <a:chOff x="409754" y="1838106"/>
                <a:chExt cx="6435566" cy="4610108"/>
              </a:xfrm>
            </p:grpSpPr>
            <p:cxnSp>
              <p:nvCxnSpPr>
                <p:cNvPr id="10" name="直線單箭頭接點 9">
                  <a:extLst>
                    <a:ext uri="{FF2B5EF4-FFF2-40B4-BE49-F238E27FC236}">
                      <a16:creationId xmlns:a16="http://schemas.microsoft.com/office/drawing/2014/main" id="{3923E65C-5F2F-4843-EDCC-4C43564924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95886" y="2510286"/>
                  <a:ext cx="0" cy="1173193"/>
                </a:xfrm>
                <a:prstGeom prst="straightConnector1">
                  <a:avLst/>
                </a:prstGeom>
                <a:ln w="57150">
                  <a:solidFill>
                    <a:srgbClr val="009900"/>
                  </a:solidFill>
                  <a:round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" name="群組 4">
                  <a:extLst>
                    <a:ext uri="{FF2B5EF4-FFF2-40B4-BE49-F238E27FC236}">
                      <a16:creationId xmlns:a16="http://schemas.microsoft.com/office/drawing/2014/main" id="{D7D441FA-D79B-F073-4B09-3AE09062A18E}"/>
                    </a:ext>
                  </a:extLst>
                </p:cNvPr>
                <p:cNvGrpSpPr/>
                <p:nvPr/>
              </p:nvGrpSpPr>
              <p:grpSpPr>
                <a:xfrm>
                  <a:off x="552090" y="1838106"/>
                  <a:ext cx="2137507" cy="694597"/>
                  <a:chOff x="3140015" y="1838106"/>
                  <a:chExt cx="2137507" cy="694597"/>
                </a:xfrm>
              </p:grpSpPr>
              <p:sp>
                <p:nvSpPr>
                  <p:cNvPr id="3" name="矩形: 圓角 2">
                    <a:extLst>
                      <a:ext uri="{FF2B5EF4-FFF2-40B4-BE49-F238E27FC236}">
                        <a16:creationId xmlns:a16="http://schemas.microsoft.com/office/drawing/2014/main" id="{79ADC4A2-04F9-9031-AF5E-08353D68278D}"/>
                      </a:ext>
                    </a:extLst>
                  </p:cNvPr>
                  <p:cNvSpPr/>
                  <p:nvPr/>
                </p:nvSpPr>
                <p:spPr>
                  <a:xfrm>
                    <a:off x="3140015" y="1838106"/>
                    <a:ext cx="2087593" cy="672181"/>
                  </a:xfrm>
                  <a:prstGeom prst="roundRect">
                    <a:avLst/>
                  </a:prstGeom>
                  <a:solidFill>
                    <a:srgbClr val="C4ED9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4" name="文字方塊 3">
                    <a:extLst>
                      <a:ext uri="{FF2B5EF4-FFF2-40B4-BE49-F238E27FC236}">
                        <a16:creationId xmlns:a16="http://schemas.microsoft.com/office/drawing/2014/main" id="{946E7D80-36E6-9754-1A7B-0A4F9521B0D1}"/>
                      </a:ext>
                    </a:extLst>
                  </p:cNvPr>
                  <p:cNvSpPr txBox="1"/>
                  <p:nvPr/>
                </p:nvSpPr>
                <p:spPr>
                  <a:xfrm>
                    <a:off x="3180036" y="1886372"/>
                    <a:ext cx="2097486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TW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AI</a:t>
                    </a:r>
                    <a:r>
                      <a:rPr lang="zh-TW" altLang="en-US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學伴 </a:t>
                    </a:r>
                    <a:r>
                      <a:rPr lang="en-US" altLang="zh-TW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e</a:t>
                    </a:r>
                    <a:r>
                      <a:rPr lang="zh-TW" altLang="en-US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度</a:t>
                    </a:r>
                    <a:br>
                      <a:rPr lang="en-US" altLang="zh-TW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</a:br>
                    <a:r>
                      <a:rPr lang="en-US" altLang="zh-TW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(</a:t>
                    </a:r>
                    <a:r>
                      <a:rPr lang="zh-TW" altLang="en-US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或其他教學工具</a:t>
                    </a:r>
                    <a:r>
                      <a:rPr lang="en-US" altLang="zh-TW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)</a:t>
                    </a:r>
                    <a:endParaRPr lang="zh-TW" altLang="en-US" b="1" dirty="0">
                      <a:solidFill>
                        <a:srgbClr val="0099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endParaRPr>
                  </a:p>
                </p:txBody>
              </p:sp>
            </p:grpSp>
            <p:grpSp>
              <p:nvGrpSpPr>
                <p:cNvPr id="8" name="群組 7">
                  <a:extLst>
                    <a:ext uri="{FF2B5EF4-FFF2-40B4-BE49-F238E27FC236}">
                      <a16:creationId xmlns:a16="http://schemas.microsoft.com/office/drawing/2014/main" id="{CC7D4A35-4AB2-EAEB-8AD5-C291C68E9BFB}"/>
                    </a:ext>
                  </a:extLst>
                </p:cNvPr>
                <p:cNvGrpSpPr/>
                <p:nvPr/>
              </p:nvGrpSpPr>
              <p:grpSpPr>
                <a:xfrm>
                  <a:off x="409754" y="2707081"/>
                  <a:ext cx="6435566" cy="3741133"/>
                  <a:chOff x="3260786" y="2163672"/>
                  <a:chExt cx="6435566" cy="3741133"/>
                </a:xfrm>
              </p:grpSpPr>
              <p:sp>
                <p:nvSpPr>
                  <p:cNvPr id="6" name="矩形: 圓角 5">
                    <a:extLst>
                      <a:ext uri="{FF2B5EF4-FFF2-40B4-BE49-F238E27FC236}">
                        <a16:creationId xmlns:a16="http://schemas.microsoft.com/office/drawing/2014/main" id="{938486C6-24D3-44F8-1615-8DCF110D07F8}"/>
                      </a:ext>
                    </a:extLst>
                  </p:cNvPr>
                  <p:cNvSpPr/>
                  <p:nvPr/>
                </p:nvSpPr>
                <p:spPr>
                  <a:xfrm>
                    <a:off x="3260786" y="2163672"/>
                    <a:ext cx="2372264" cy="336430"/>
                  </a:xfrm>
                  <a:prstGeom prst="roundRect">
                    <a:avLst/>
                  </a:prstGeom>
                  <a:solidFill>
                    <a:srgbClr val="C4ED9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7" name="文字方塊 6">
                    <a:extLst>
                      <a:ext uri="{FF2B5EF4-FFF2-40B4-BE49-F238E27FC236}">
                        <a16:creationId xmlns:a16="http://schemas.microsoft.com/office/drawing/2014/main" id="{31BB0049-555D-3A5C-9AD0-7B7C66A86DCF}"/>
                      </a:ext>
                    </a:extLst>
                  </p:cNvPr>
                  <p:cNvSpPr txBox="1"/>
                  <p:nvPr/>
                </p:nvSpPr>
                <p:spPr>
                  <a:xfrm>
                    <a:off x="3322429" y="2195325"/>
                    <a:ext cx="2199734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zh-TW" altLang="en-US" sz="1200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臨床應用、學用合一（</a:t>
                    </a:r>
                    <a:r>
                      <a:rPr lang="en-US" altLang="zh-TW" sz="1200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PCK</a:t>
                    </a:r>
                    <a:r>
                      <a:rPr lang="zh-TW" altLang="en-US" sz="1200" b="1" dirty="0">
                        <a:solidFill>
                          <a:srgbClr val="0099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）</a:t>
                    </a:r>
                  </a:p>
                </p:txBody>
              </p:sp>
              <p:sp>
                <p:nvSpPr>
                  <p:cNvPr id="104" name="矩形: 圓角 103">
                    <a:extLst>
                      <a:ext uri="{FF2B5EF4-FFF2-40B4-BE49-F238E27FC236}">
                        <a16:creationId xmlns:a16="http://schemas.microsoft.com/office/drawing/2014/main" id="{ECADAFC5-A1A0-926E-7279-1FA33DC36BE4}"/>
                      </a:ext>
                    </a:extLst>
                  </p:cNvPr>
                  <p:cNvSpPr/>
                  <p:nvPr/>
                </p:nvSpPr>
                <p:spPr>
                  <a:xfrm>
                    <a:off x="3646094" y="5193419"/>
                    <a:ext cx="1691585" cy="645754"/>
                  </a:xfrm>
                  <a:prstGeom prst="roundRect">
                    <a:avLst/>
                  </a:prstGeom>
                  <a:solidFill>
                    <a:srgbClr val="C8E9F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05" name="文字方塊 104">
                    <a:extLst>
                      <a:ext uri="{FF2B5EF4-FFF2-40B4-BE49-F238E27FC236}">
                        <a16:creationId xmlns:a16="http://schemas.microsoft.com/office/drawing/2014/main" id="{AAFADC99-C442-27DE-3BA3-1941F8F48CD7}"/>
                      </a:ext>
                    </a:extLst>
                  </p:cNvPr>
                  <p:cNvSpPr txBox="1"/>
                  <p:nvPr/>
                </p:nvSpPr>
                <p:spPr>
                  <a:xfrm>
                    <a:off x="3694267" y="5300102"/>
                    <a:ext cx="1568559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zh-TW" altLang="en-US" sz="12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強化學科專業知識與有效回饋</a:t>
                    </a:r>
                  </a:p>
                </p:txBody>
              </p:sp>
              <p:sp>
                <p:nvSpPr>
                  <p:cNvPr id="110" name="矩形: 圓角 109">
                    <a:extLst>
                      <a:ext uri="{FF2B5EF4-FFF2-40B4-BE49-F238E27FC236}">
                        <a16:creationId xmlns:a16="http://schemas.microsoft.com/office/drawing/2014/main" id="{62E03C00-B310-E38B-1684-A65DDD5EDC0F}"/>
                      </a:ext>
                    </a:extLst>
                  </p:cNvPr>
                  <p:cNvSpPr/>
                  <p:nvPr/>
                </p:nvSpPr>
                <p:spPr>
                  <a:xfrm>
                    <a:off x="6186389" y="5128672"/>
                    <a:ext cx="3335014" cy="776133"/>
                  </a:xfrm>
                  <a:prstGeom prst="roundRect">
                    <a:avLst/>
                  </a:prstGeom>
                  <a:solidFill>
                    <a:srgbClr val="C8E9F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11" name="文字方塊 110">
                    <a:extLst>
                      <a:ext uri="{FF2B5EF4-FFF2-40B4-BE49-F238E27FC236}">
                        <a16:creationId xmlns:a16="http://schemas.microsoft.com/office/drawing/2014/main" id="{8B8CF853-FFDC-8BA5-99CA-A44525C13398}"/>
                      </a:ext>
                    </a:extLst>
                  </p:cNvPr>
                  <p:cNvSpPr txBox="1"/>
                  <p:nvPr/>
                </p:nvSpPr>
                <p:spPr>
                  <a:xfrm>
                    <a:off x="6143202" y="5223908"/>
                    <a:ext cx="1688642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zh-TW" altLang="en-US" sz="16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生成式</a:t>
                    </a:r>
                    <a:r>
                      <a:rPr lang="en-US" altLang="zh-TW" sz="16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AI</a:t>
                    </a:r>
                    <a:r>
                      <a:rPr lang="zh-TW" altLang="en-US" sz="16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平臺</a:t>
                    </a:r>
                    <a:endParaRPr lang="en-US" altLang="zh-TW" sz="1600" b="1" dirty="0">
                      <a:solidFill>
                        <a:srgbClr val="1C80C6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endParaRPr>
                  </a:p>
                  <a:p>
                    <a:pPr algn="ctr"/>
                    <a:r>
                      <a:rPr lang="en-US" altLang="zh-TW" sz="16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AI</a:t>
                    </a:r>
                    <a:r>
                      <a:rPr lang="zh-TW" altLang="en-US" sz="16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家教</a:t>
                    </a:r>
                    <a:r>
                      <a:rPr lang="en-US" altLang="zh-TW" sz="16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&amp;AI</a:t>
                    </a:r>
                    <a:r>
                      <a:rPr lang="zh-TW" altLang="en-US" sz="16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助教</a:t>
                    </a:r>
                  </a:p>
                </p:txBody>
              </p:sp>
              <p:sp>
                <p:nvSpPr>
                  <p:cNvPr id="122" name="矩形: 圓角 121">
                    <a:extLst>
                      <a:ext uri="{FF2B5EF4-FFF2-40B4-BE49-F238E27FC236}">
                        <a16:creationId xmlns:a16="http://schemas.microsoft.com/office/drawing/2014/main" id="{55A5F087-3E3C-AF09-940B-DBE30D968B85}"/>
                      </a:ext>
                    </a:extLst>
                  </p:cNvPr>
                  <p:cNvSpPr/>
                  <p:nvPr/>
                </p:nvSpPr>
                <p:spPr>
                  <a:xfrm>
                    <a:off x="7125169" y="4419959"/>
                    <a:ext cx="2571183" cy="484502"/>
                  </a:xfrm>
                  <a:prstGeom prst="roundRect">
                    <a:avLst/>
                  </a:prstGeom>
                  <a:solidFill>
                    <a:srgbClr val="C8E9F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23" name="文字方塊 122">
                    <a:extLst>
                      <a:ext uri="{FF2B5EF4-FFF2-40B4-BE49-F238E27FC236}">
                        <a16:creationId xmlns:a16="http://schemas.microsoft.com/office/drawing/2014/main" id="{6B9180E5-AD75-EC4A-16B1-C6847692F56A}"/>
                      </a:ext>
                    </a:extLst>
                  </p:cNvPr>
                  <p:cNvSpPr txBox="1"/>
                  <p:nvPr/>
                </p:nvSpPr>
                <p:spPr>
                  <a:xfrm>
                    <a:off x="7230612" y="4539814"/>
                    <a:ext cx="2384185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zh-TW" altLang="en-US" sz="12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人機協作、促進學習</a:t>
                    </a:r>
                    <a:r>
                      <a:rPr lang="en-US" altLang="zh-TW" sz="1200" b="1" dirty="0">
                        <a:solidFill>
                          <a:srgbClr val="1C80C6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(CK+PCK)</a:t>
                    </a:r>
                    <a:endParaRPr lang="zh-TW" altLang="en-US" sz="1200" b="1" dirty="0">
                      <a:solidFill>
                        <a:srgbClr val="1C80C6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endParaRPr>
                  </a:p>
                </p:txBody>
              </p:sp>
            </p:grpSp>
          </p:grpSp>
          <p:cxnSp>
            <p:nvCxnSpPr>
              <p:cNvPr id="17" name="直線接點 16">
                <a:extLst>
                  <a:ext uri="{FF2B5EF4-FFF2-40B4-BE49-F238E27FC236}">
                    <a16:creationId xmlns:a16="http://schemas.microsoft.com/office/drawing/2014/main" id="{C07FD9DD-F418-D354-780D-7EAF5E6F8C4E}"/>
                  </a:ext>
                </a:extLst>
              </p:cNvPr>
              <p:cNvCxnSpPr/>
              <p:nvPr/>
            </p:nvCxnSpPr>
            <p:spPr>
              <a:xfrm>
                <a:off x="409754" y="3269673"/>
                <a:ext cx="2372264" cy="0"/>
              </a:xfrm>
              <a:prstGeom prst="line">
                <a:avLst/>
              </a:prstGeom>
              <a:ln w="57150" cap="rnd">
                <a:solidFill>
                  <a:srgbClr val="009900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單箭頭接點 24">
                <a:extLst>
                  <a:ext uri="{FF2B5EF4-FFF2-40B4-BE49-F238E27FC236}">
                    <a16:creationId xmlns:a16="http://schemas.microsoft.com/office/drawing/2014/main" id="{BCA65F86-94D3-75E2-F215-C830ABF366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84578" y="3269673"/>
                <a:ext cx="0" cy="413806"/>
              </a:xfrm>
              <a:prstGeom prst="straightConnector1">
                <a:avLst/>
              </a:prstGeom>
              <a:ln w="57150" cap="rnd">
                <a:solidFill>
                  <a:srgbClr val="009900"/>
                </a:solidFill>
                <a:round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單箭頭接點 97">
                <a:extLst>
                  <a:ext uri="{FF2B5EF4-FFF2-40B4-BE49-F238E27FC236}">
                    <a16:creationId xmlns:a16="http://schemas.microsoft.com/office/drawing/2014/main" id="{B1BB835E-F154-331A-C30F-65744E6B881C}"/>
                  </a:ext>
                </a:extLst>
              </p:cNvPr>
              <p:cNvCxnSpPr>
                <a:cxnSpLocks/>
                <a:endCxn id="27" idx="2"/>
              </p:cNvCxnSpPr>
              <p:nvPr/>
            </p:nvCxnSpPr>
            <p:spPr>
              <a:xfrm flipV="1">
                <a:off x="409754" y="4532054"/>
                <a:ext cx="0" cy="1541204"/>
              </a:xfrm>
              <a:prstGeom prst="straightConnector1">
                <a:avLst/>
              </a:prstGeom>
              <a:ln w="57150" cap="rnd">
                <a:solidFill>
                  <a:srgbClr val="00B0F0"/>
                </a:solidFill>
                <a:round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直線單箭頭接點 106">
                <a:extLst>
                  <a:ext uri="{FF2B5EF4-FFF2-40B4-BE49-F238E27FC236}">
                    <a16:creationId xmlns:a16="http://schemas.microsoft.com/office/drawing/2014/main" id="{DDB3AA23-FE7D-695D-686A-4F52A655E2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82018" y="4532054"/>
                <a:ext cx="0" cy="1399879"/>
              </a:xfrm>
              <a:prstGeom prst="straightConnector1">
                <a:avLst/>
              </a:prstGeom>
              <a:ln w="57150" cap="rnd">
                <a:solidFill>
                  <a:srgbClr val="00B0F0"/>
                </a:solidFill>
                <a:round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單箭頭接點 115">
                <a:extLst>
                  <a:ext uri="{FF2B5EF4-FFF2-40B4-BE49-F238E27FC236}">
                    <a16:creationId xmlns:a16="http://schemas.microsoft.com/office/drawing/2014/main" id="{A1C608C7-230A-FBD6-B473-0DCC6B4375DE}"/>
                  </a:ext>
                </a:extLst>
              </p:cNvPr>
              <p:cNvCxnSpPr>
                <a:cxnSpLocks/>
                <a:endCxn id="75" idx="2"/>
              </p:cNvCxnSpPr>
              <p:nvPr/>
            </p:nvCxnSpPr>
            <p:spPr>
              <a:xfrm flipV="1">
                <a:off x="7807897" y="4528962"/>
                <a:ext cx="0" cy="1376597"/>
              </a:xfrm>
              <a:prstGeom prst="straightConnector1">
                <a:avLst/>
              </a:prstGeom>
              <a:ln w="57150" cap="rnd">
                <a:solidFill>
                  <a:srgbClr val="00B0F0"/>
                </a:solidFill>
                <a:round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單箭頭接點 116">
                <a:extLst>
                  <a:ext uri="{FF2B5EF4-FFF2-40B4-BE49-F238E27FC236}">
                    <a16:creationId xmlns:a16="http://schemas.microsoft.com/office/drawing/2014/main" id="{BC6F8AD6-9817-E23E-39A6-6C9306B8EC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595667" y="4483876"/>
                <a:ext cx="2740" cy="1586291"/>
              </a:xfrm>
              <a:prstGeom prst="straightConnector1">
                <a:avLst/>
              </a:prstGeom>
              <a:ln w="57150" cap="rnd">
                <a:solidFill>
                  <a:srgbClr val="00B0F0"/>
                </a:solidFill>
                <a:round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群組 28">
              <a:extLst>
                <a:ext uri="{FF2B5EF4-FFF2-40B4-BE49-F238E27FC236}">
                  <a16:creationId xmlns:a16="http://schemas.microsoft.com/office/drawing/2014/main" id="{597AA5CA-83CA-C529-DCE2-8649C7B2C75F}"/>
                </a:ext>
              </a:extLst>
            </p:cNvPr>
            <p:cNvGrpSpPr/>
            <p:nvPr/>
          </p:nvGrpSpPr>
          <p:grpSpPr>
            <a:xfrm>
              <a:off x="-11905" y="3610160"/>
              <a:ext cx="838200" cy="848274"/>
              <a:chOff x="0" y="3614549"/>
              <a:chExt cx="838200" cy="848274"/>
            </a:xfrm>
          </p:grpSpPr>
          <p:sp>
            <p:nvSpPr>
              <p:cNvPr id="27" name="矩形: 圓角 26">
                <a:extLst>
                  <a:ext uri="{FF2B5EF4-FFF2-40B4-BE49-F238E27FC236}">
                    <a16:creationId xmlns:a16="http://schemas.microsoft.com/office/drawing/2014/main" id="{B7686997-F050-02B7-D58D-62314F57DCA2}"/>
                  </a:ext>
                </a:extLst>
              </p:cNvPr>
              <p:cNvSpPr/>
              <p:nvPr/>
            </p:nvSpPr>
            <p:spPr>
              <a:xfrm>
                <a:off x="0" y="3614549"/>
                <a:ext cx="838200" cy="848274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D7EE6677-727D-4309-1617-780E28FF6759}"/>
                  </a:ext>
                </a:extLst>
              </p:cNvPr>
              <p:cNvSpPr txBox="1"/>
              <p:nvPr/>
            </p:nvSpPr>
            <p:spPr>
              <a:xfrm>
                <a:off x="123730" y="3735966"/>
                <a:ext cx="5925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E46904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學生自學</a:t>
                </a:r>
              </a:p>
            </p:txBody>
          </p:sp>
        </p:grpSp>
        <p:grpSp>
          <p:nvGrpSpPr>
            <p:cNvPr id="30" name="群組 29">
              <a:extLst>
                <a:ext uri="{FF2B5EF4-FFF2-40B4-BE49-F238E27FC236}">
                  <a16:creationId xmlns:a16="http://schemas.microsoft.com/office/drawing/2014/main" id="{F559C8C8-1595-C0A0-5AFC-BE5C1B6029A4}"/>
                </a:ext>
              </a:extLst>
            </p:cNvPr>
            <p:cNvGrpSpPr/>
            <p:nvPr/>
          </p:nvGrpSpPr>
          <p:grpSpPr>
            <a:xfrm>
              <a:off x="1173279" y="2803614"/>
              <a:ext cx="10913880" cy="1654519"/>
              <a:chOff x="0" y="2808304"/>
              <a:chExt cx="10913880" cy="1654519"/>
            </a:xfrm>
          </p:grpSpPr>
          <p:sp>
            <p:nvSpPr>
              <p:cNvPr id="31" name="矩形: 圓角 30">
                <a:extLst>
                  <a:ext uri="{FF2B5EF4-FFF2-40B4-BE49-F238E27FC236}">
                    <a16:creationId xmlns:a16="http://schemas.microsoft.com/office/drawing/2014/main" id="{5092EB02-21F9-7414-A489-87E2E0FD0094}"/>
                  </a:ext>
                </a:extLst>
              </p:cNvPr>
              <p:cNvSpPr/>
              <p:nvPr/>
            </p:nvSpPr>
            <p:spPr>
              <a:xfrm>
                <a:off x="0" y="3614549"/>
                <a:ext cx="838200" cy="848274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32" name="文字方塊 31">
                <a:extLst>
                  <a:ext uri="{FF2B5EF4-FFF2-40B4-BE49-F238E27FC236}">
                    <a16:creationId xmlns:a16="http://schemas.microsoft.com/office/drawing/2014/main" id="{40B9DDE2-B383-964B-276B-9DDEBBE5B0A1}"/>
                  </a:ext>
                </a:extLst>
              </p:cNvPr>
              <p:cNvSpPr txBox="1"/>
              <p:nvPr/>
            </p:nvSpPr>
            <p:spPr>
              <a:xfrm>
                <a:off x="123731" y="3781993"/>
                <a:ext cx="5925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6E2D9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教師導學</a:t>
                </a:r>
              </a:p>
            </p:txBody>
          </p:sp>
          <p:sp>
            <p:nvSpPr>
              <p:cNvPr id="66" name="矩形: 圓角 65">
                <a:extLst>
                  <a:ext uri="{FF2B5EF4-FFF2-40B4-BE49-F238E27FC236}">
                    <a16:creationId xmlns:a16="http://schemas.microsoft.com/office/drawing/2014/main" id="{3488643D-3521-B2C4-B738-68EF04011B25}"/>
                  </a:ext>
                </a:extLst>
              </p:cNvPr>
              <p:cNvSpPr/>
              <p:nvPr/>
            </p:nvSpPr>
            <p:spPr>
              <a:xfrm>
                <a:off x="2114843" y="2824899"/>
                <a:ext cx="1619996" cy="336431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63FD6AE2-53E5-D78D-A6E3-32C39053711A}"/>
                  </a:ext>
                </a:extLst>
              </p:cNvPr>
              <p:cNvSpPr txBox="1"/>
              <p:nvPr/>
            </p:nvSpPr>
            <p:spPr>
              <a:xfrm>
                <a:off x="2386175" y="2840673"/>
                <a:ext cx="121621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6E2D9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教師導學</a:t>
                </a:r>
              </a:p>
            </p:txBody>
          </p:sp>
          <p:sp>
            <p:nvSpPr>
              <p:cNvPr id="68" name="文字方塊 67">
                <a:extLst>
                  <a:ext uri="{FF2B5EF4-FFF2-40B4-BE49-F238E27FC236}">
                    <a16:creationId xmlns:a16="http://schemas.microsoft.com/office/drawing/2014/main" id="{02B1BF3D-B86E-F8AA-9256-70FDFC02F102}"/>
                  </a:ext>
                </a:extLst>
              </p:cNvPr>
              <p:cNvSpPr txBox="1"/>
              <p:nvPr/>
            </p:nvSpPr>
            <p:spPr>
              <a:xfrm>
                <a:off x="2171833" y="3383716"/>
                <a:ext cx="15034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導入○○進行共學、互學</a:t>
                </a:r>
                <a:r>
                  <a:rPr lang="en-US" altLang="zh-TW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+</a:t>
                </a:r>
                <a:r>
                  <a:rPr lang="zh-TW" altLang="en-US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機動導學</a:t>
                </a:r>
                <a:r>
                  <a:rPr lang="en-US" altLang="zh-TW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)</a:t>
                </a:r>
              </a:p>
            </p:txBody>
          </p:sp>
          <p:sp>
            <p:nvSpPr>
              <p:cNvPr id="73" name="矩形: 圓角 72">
                <a:extLst>
                  <a:ext uri="{FF2B5EF4-FFF2-40B4-BE49-F238E27FC236}">
                    <a16:creationId xmlns:a16="http://schemas.microsoft.com/office/drawing/2014/main" id="{1713E005-4E2A-76DC-6B5B-2E9E6358498B}"/>
                  </a:ext>
                </a:extLst>
              </p:cNvPr>
              <p:cNvSpPr/>
              <p:nvPr/>
            </p:nvSpPr>
            <p:spPr>
              <a:xfrm>
                <a:off x="5046496" y="3599612"/>
                <a:ext cx="838200" cy="848274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74" name="文字方塊 73">
                <a:extLst>
                  <a:ext uri="{FF2B5EF4-FFF2-40B4-BE49-F238E27FC236}">
                    <a16:creationId xmlns:a16="http://schemas.microsoft.com/office/drawing/2014/main" id="{00310A40-22C5-BD4F-2AFC-47F5B39718CD}"/>
                  </a:ext>
                </a:extLst>
              </p:cNvPr>
              <p:cNvSpPr txBox="1"/>
              <p:nvPr/>
            </p:nvSpPr>
            <p:spPr>
              <a:xfrm>
                <a:off x="5170227" y="3767056"/>
                <a:ext cx="5925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6E2D9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教師導學</a:t>
                </a:r>
              </a:p>
            </p:txBody>
          </p:sp>
          <p:sp>
            <p:nvSpPr>
              <p:cNvPr id="88" name="矩形: 圓角 87">
                <a:extLst>
                  <a:ext uri="{FF2B5EF4-FFF2-40B4-BE49-F238E27FC236}">
                    <a16:creationId xmlns:a16="http://schemas.microsoft.com/office/drawing/2014/main" id="{109B89AA-7A07-0A2C-E897-1B258F0A83C6}"/>
                  </a:ext>
                </a:extLst>
              </p:cNvPr>
              <p:cNvSpPr/>
              <p:nvPr/>
            </p:nvSpPr>
            <p:spPr>
              <a:xfrm>
                <a:off x="7144027" y="2808304"/>
                <a:ext cx="1619996" cy="336431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E7491480-2EC2-4A4A-FE44-CC6BF70E2F4F}"/>
                  </a:ext>
                </a:extLst>
              </p:cNvPr>
              <p:cNvSpPr txBox="1"/>
              <p:nvPr/>
            </p:nvSpPr>
            <p:spPr>
              <a:xfrm>
                <a:off x="7415359" y="2824078"/>
                <a:ext cx="121621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6E2D9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教師導學</a:t>
                </a:r>
              </a:p>
            </p:txBody>
          </p:sp>
          <p:sp>
            <p:nvSpPr>
              <p:cNvPr id="90" name="文字方塊 89">
                <a:extLst>
                  <a:ext uri="{FF2B5EF4-FFF2-40B4-BE49-F238E27FC236}">
                    <a16:creationId xmlns:a16="http://schemas.microsoft.com/office/drawing/2014/main" id="{B179CFAC-56DA-A87E-BD17-B478DA243545}"/>
                  </a:ext>
                </a:extLst>
              </p:cNvPr>
              <p:cNvSpPr txBox="1"/>
              <p:nvPr/>
            </p:nvSpPr>
            <p:spPr>
              <a:xfrm>
                <a:off x="7201017" y="3367121"/>
                <a:ext cx="15034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導入○○進行共學、互學</a:t>
                </a:r>
                <a:r>
                  <a:rPr lang="en-US" altLang="zh-TW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+</a:t>
                </a:r>
                <a:r>
                  <a:rPr lang="zh-TW" altLang="en-US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機動導學</a:t>
                </a:r>
                <a:r>
                  <a:rPr lang="en-US" altLang="zh-TW" sz="1200" b="1" dirty="0">
                    <a:solidFill>
                      <a:srgbClr val="7C7E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)</a:t>
                </a:r>
              </a:p>
            </p:txBody>
          </p:sp>
          <p:sp>
            <p:nvSpPr>
              <p:cNvPr id="91" name="矩形: 圓角 90">
                <a:extLst>
                  <a:ext uri="{FF2B5EF4-FFF2-40B4-BE49-F238E27FC236}">
                    <a16:creationId xmlns:a16="http://schemas.microsoft.com/office/drawing/2014/main" id="{2273D263-09CE-0FF1-3F46-ECF7B9256143}"/>
                  </a:ext>
                </a:extLst>
              </p:cNvPr>
              <p:cNvSpPr/>
              <p:nvPr/>
            </p:nvSpPr>
            <p:spPr>
              <a:xfrm>
                <a:off x="10075680" y="3583017"/>
                <a:ext cx="838200" cy="848274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92" name="文字方塊 91">
                <a:extLst>
                  <a:ext uri="{FF2B5EF4-FFF2-40B4-BE49-F238E27FC236}">
                    <a16:creationId xmlns:a16="http://schemas.microsoft.com/office/drawing/2014/main" id="{4A8C5BE2-C8C5-9918-113F-143C2F09C77E}"/>
                  </a:ext>
                </a:extLst>
              </p:cNvPr>
              <p:cNvSpPr txBox="1"/>
              <p:nvPr/>
            </p:nvSpPr>
            <p:spPr>
              <a:xfrm>
                <a:off x="10199411" y="3750461"/>
                <a:ext cx="5925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6E2D9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教師導學</a:t>
                </a:r>
              </a:p>
            </p:txBody>
          </p:sp>
        </p:grpSp>
        <p:grpSp>
          <p:nvGrpSpPr>
            <p:cNvPr id="33" name="群組 32">
              <a:extLst>
                <a:ext uri="{FF2B5EF4-FFF2-40B4-BE49-F238E27FC236}">
                  <a16:creationId xmlns:a16="http://schemas.microsoft.com/office/drawing/2014/main" id="{012189E6-2004-B750-0F34-B2AD02BD756D}"/>
                </a:ext>
              </a:extLst>
            </p:cNvPr>
            <p:cNvGrpSpPr/>
            <p:nvPr/>
          </p:nvGrpSpPr>
          <p:grpSpPr>
            <a:xfrm>
              <a:off x="2360360" y="3567948"/>
              <a:ext cx="8531407" cy="890185"/>
              <a:chOff x="0" y="3572638"/>
              <a:chExt cx="8531407" cy="890185"/>
            </a:xfrm>
          </p:grpSpPr>
          <p:sp>
            <p:nvSpPr>
              <p:cNvPr id="70" name="矩形: 圓角 69">
                <a:extLst>
                  <a:ext uri="{FF2B5EF4-FFF2-40B4-BE49-F238E27FC236}">
                    <a16:creationId xmlns:a16="http://schemas.microsoft.com/office/drawing/2014/main" id="{0937D9DA-6DD6-E9B0-9A65-8085AB0884CA}"/>
                  </a:ext>
                </a:extLst>
              </p:cNvPr>
              <p:cNvSpPr/>
              <p:nvPr/>
            </p:nvSpPr>
            <p:spPr>
              <a:xfrm>
                <a:off x="2664023" y="3589233"/>
                <a:ext cx="838200" cy="848274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71" name="文字方塊 70">
                <a:extLst>
                  <a:ext uri="{FF2B5EF4-FFF2-40B4-BE49-F238E27FC236}">
                    <a16:creationId xmlns:a16="http://schemas.microsoft.com/office/drawing/2014/main" id="{88D30906-38D9-82CA-0993-D5470299B393}"/>
                  </a:ext>
                </a:extLst>
              </p:cNvPr>
              <p:cNvSpPr txBox="1"/>
              <p:nvPr/>
            </p:nvSpPr>
            <p:spPr>
              <a:xfrm>
                <a:off x="2787753" y="3710650"/>
                <a:ext cx="5925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0099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組間互學</a:t>
                </a:r>
              </a:p>
            </p:txBody>
          </p:sp>
          <p:sp>
            <p:nvSpPr>
              <p:cNvPr id="34" name="矩形: 圓角 33">
                <a:extLst>
                  <a:ext uri="{FF2B5EF4-FFF2-40B4-BE49-F238E27FC236}">
                    <a16:creationId xmlns:a16="http://schemas.microsoft.com/office/drawing/2014/main" id="{F64C4576-B7CB-9729-2FAB-8FFD4E90F018}"/>
                  </a:ext>
                </a:extLst>
              </p:cNvPr>
              <p:cNvSpPr/>
              <p:nvPr/>
            </p:nvSpPr>
            <p:spPr>
              <a:xfrm>
                <a:off x="0" y="3614549"/>
                <a:ext cx="838200" cy="848274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id="{AC479A57-F681-10BE-91CB-31E450069446}"/>
                  </a:ext>
                </a:extLst>
              </p:cNvPr>
              <p:cNvSpPr txBox="1"/>
              <p:nvPr/>
            </p:nvSpPr>
            <p:spPr>
              <a:xfrm>
                <a:off x="123730" y="3735966"/>
                <a:ext cx="5925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9542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組內共學</a:t>
                </a:r>
              </a:p>
            </p:txBody>
          </p:sp>
          <p:sp>
            <p:nvSpPr>
              <p:cNvPr id="75" name="矩形: 圓角 74">
                <a:extLst>
                  <a:ext uri="{FF2B5EF4-FFF2-40B4-BE49-F238E27FC236}">
                    <a16:creationId xmlns:a16="http://schemas.microsoft.com/office/drawing/2014/main" id="{38290982-DC67-F7BB-95E6-355BF7E07455}"/>
                  </a:ext>
                </a:extLst>
              </p:cNvPr>
              <p:cNvSpPr/>
              <p:nvPr/>
            </p:nvSpPr>
            <p:spPr>
              <a:xfrm>
                <a:off x="5025878" y="3611758"/>
                <a:ext cx="838200" cy="848274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76" name="文字方塊 75">
                <a:extLst>
                  <a:ext uri="{FF2B5EF4-FFF2-40B4-BE49-F238E27FC236}">
                    <a16:creationId xmlns:a16="http://schemas.microsoft.com/office/drawing/2014/main" id="{0B2B94CC-E8AE-CDA1-7C88-F39DD9A8A71E}"/>
                  </a:ext>
                </a:extLst>
              </p:cNvPr>
              <p:cNvSpPr txBox="1"/>
              <p:nvPr/>
            </p:nvSpPr>
            <p:spPr>
              <a:xfrm>
                <a:off x="5149608" y="3733175"/>
                <a:ext cx="5925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9542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組內共學</a:t>
                </a:r>
              </a:p>
            </p:txBody>
          </p:sp>
          <p:sp>
            <p:nvSpPr>
              <p:cNvPr id="93" name="矩形: 圓角 92">
                <a:extLst>
                  <a:ext uri="{FF2B5EF4-FFF2-40B4-BE49-F238E27FC236}">
                    <a16:creationId xmlns:a16="http://schemas.microsoft.com/office/drawing/2014/main" id="{8E550914-82B8-CAF5-6DCC-E6EF116BDDC2}"/>
                  </a:ext>
                </a:extLst>
              </p:cNvPr>
              <p:cNvSpPr/>
              <p:nvPr/>
            </p:nvSpPr>
            <p:spPr>
              <a:xfrm>
                <a:off x="7693207" y="3572638"/>
                <a:ext cx="838200" cy="848274"/>
              </a:xfrm>
              <a:prstGeom prst="roundRect">
                <a:avLst/>
              </a:prstGeom>
              <a:solidFill>
                <a:srgbClr val="EBE9F7"/>
              </a:solidFill>
              <a:ln w="28575">
                <a:solidFill>
                  <a:srgbClr val="C4B6D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rgbClr val="E46904"/>
                  </a:solidFill>
                </a:endParaRPr>
              </a:p>
            </p:txBody>
          </p:sp>
          <p:sp>
            <p:nvSpPr>
              <p:cNvPr id="94" name="文字方塊 93">
                <a:extLst>
                  <a:ext uri="{FF2B5EF4-FFF2-40B4-BE49-F238E27FC236}">
                    <a16:creationId xmlns:a16="http://schemas.microsoft.com/office/drawing/2014/main" id="{FB1DC6BB-6A7A-66DA-3A25-72192809BFA7}"/>
                  </a:ext>
                </a:extLst>
              </p:cNvPr>
              <p:cNvSpPr txBox="1"/>
              <p:nvPr/>
            </p:nvSpPr>
            <p:spPr>
              <a:xfrm>
                <a:off x="7816937" y="3694055"/>
                <a:ext cx="5925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600" b="1" dirty="0">
                    <a:solidFill>
                      <a:srgbClr val="0099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組間互學</a:t>
                </a:r>
              </a:p>
            </p:txBody>
          </p:sp>
        </p:grpSp>
        <p:sp>
          <p:nvSpPr>
            <p:cNvPr id="36" name="箭號: 向右 35">
              <a:extLst>
                <a:ext uri="{FF2B5EF4-FFF2-40B4-BE49-F238E27FC236}">
                  <a16:creationId xmlns:a16="http://schemas.microsoft.com/office/drawing/2014/main" id="{994C1C5B-A019-4391-B37B-18997F9A7191}"/>
                </a:ext>
              </a:extLst>
            </p:cNvPr>
            <p:cNvSpPr/>
            <p:nvPr/>
          </p:nvSpPr>
          <p:spPr>
            <a:xfrm>
              <a:off x="885824" y="4023664"/>
              <a:ext cx="219075" cy="50631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箭號: 向右 36">
              <a:extLst>
                <a:ext uri="{FF2B5EF4-FFF2-40B4-BE49-F238E27FC236}">
                  <a16:creationId xmlns:a16="http://schemas.microsoft.com/office/drawing/2014/main" id="{4D071EEF-4FCC-58CF-D73C-FA7B430F963D}"/>
                </a:ext>
              </a:extLst>
            </p:cNvPr>
            <p:cNvSpPr/>
            <p:nvPr/>
          </p:nvSpPr>
          <p:spPr>
            <a:xfrm>
              <a:off x="2071619" y="4019060"/>
              <a:ext cx="219075" cy="50631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箭號: 向右 38">
              <a:extLst>
                <a:ext uri="{FF2B5EF4-FFF2-40B4-BE49-F238E27FC236}">
                  <a16:creationId xmlns:a16="http://schemas.microsoft.com/office/drawing/2014/main" id="{CF376CA5-F488-B91C-8D1A-2B4A53520A70}"/>
                </a:ext>
              </a:extLst>
            </p:cNvPr>
            <p:cNvSpPr/>
            <p:nvPr/>
          </p:nvSpPr>
          <p:spPr>
            <a:xfrm>
              <a:off x="3252150" y="4008680"/>
              <a:ext cx="1713253" cy="61011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箭號: 向右 71">
              <a:extLst>
                <a:ext uri="{FF2B5EF4-FFF2-40B4-BE49-F238E27FC236}">
                  <a16:creationId xmlns:a16="http://schemas.microsoft.com/office/drawing/2014/main" id="{F37AA055-9207-E19B-1430-F78DC8CA4786}"/>
                </a:ext>
              </a:extLst>
            </p:cNvPr>
            <p:cNvSpPr/>
            <p:nvPr/>
          </p:nvSpPr>
          <p:spPr>
            <a:xfrm>
              <a:off x="5928872" y="4019059"/>
              <a:ext cx="219075" cy="50631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箭號: 向右 76">
              <a:extLst>
                <a:ext uri="{FF2B5EF4-FFF2-40B4-BE49-F238E27FC236}">
                  <a16:creationId xmlns:a16="http://schemas.microsoft.com/office/drawing/2014/main" id="{A56E1182-23BD-62E0-6067-E86768934082}"/>
                </a:ext>
              </a:extLst>
            </p:cNvPr>
            <p:cNvSpPr/>
            <p:nvPr/>
          </p:nvSpPr>
          <p:spPr>
            <a:xfrm>
              <a:off x="7103726" y="4002464"/>
              <a:ext cx="219075" cy="50631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5" name="箭號: 向右 94">
              <a:extLst>
                <a:ext uri="{FF2B5EF4-FFF2-40B4-BE49-F238E27FC236}">
                  <a16:creationId xmlns:a16="http://schemas.microsoft.com/office/drawing/2014/main" id="{423D4038-22B9-84B7-A9C3-E8BD3EB6F91C}"/>
                </a:ext>
              </a:extLst>
            </p:cNvPr>
            <p:cNvSpPr/>
            <p:nvPr/>
          </p:nvSpPr>
          <p:spPr>
            <a:xfrm>
              <a:off x="8281334" y="3992085"/>
              <a:ext cx="1713253" cy="61011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箭號: 向右 96">
              <a:extLst>
                <a:ext uri="{FF2B5EF4-FFF2-40B4-BE49-F238E27FC236}">
                  <a16:creationId xmlns:a16="http://schemas.microsoft.com/office/drawing/2014/main" id="{3F5D2B0E-0E9D-83BE-74CB-62E673AC5B8A}"/>
                </a:ext>
              </a:extLst>
            </p:cNvPr>
            <p:cNvSpPr/>
            <p:nvPr/>
          </p:nvSpPr>
          <p:spPr>
            <a:xfrm>
              <a:off x="10958056" y="4002464"/>
              <a:ext cx="219075" cy="50631"/>
            </a:xfrm>
            <a:prstGeom prst="rightArrow">
              <a:avLst/>
            </a:prstGeom>
            <a:ln w="101600">
              <a:solidFill>
                <a:srgbClr val="C2C3D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pic>
        <p:nvPicPr>
          <p:cNvPr id="114" name="Picture 4" descr="臺中教育大學歐姆學園">
            <a:extLst>
              <a:ext uri="{FF2B5EF4-FFF2-40B4-BE49-F238E27FC236}">
                <a16:creationId xmlns:a16="http://schemas.microsoft.com/office/drawing/2014/main" id="{18201370-C691-F3CC-96CC-521EF386C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696" y="5771380"/>
            <a:ext cx="1723943" cy="57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83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1" name="群組 330">
            <a:extLst>
              <a:ext uri="{FF2B5EF4-FFF2-40B4-BE49-F238E27FC236}">
                <a16:creationId xmlns:a16="http://schemas.microsoft.com/office/drawing/2014/main" id="{C1F34BAF-E66F-A936-8133-0C3CDB1A7E3C}"/>
              </a:ext>
            </a:extLst>
          </p:cNvPr>
          <p:cNvGrpSpPr/>
          <p:nvPr/>
        </p:nvGrpSpPr>
        <p:grpSpPr>
          <a:xfrm>
            <a:off x="91475" y="1265843"/>
            <a:ext cx="13217351" cy="5454838"/>
            <a:chOff x="0" y="117287"/>
            <a:chExt cx="13217351" cy="5816788"/>
          </a:xfrm>
        </p:grpSpPr>
        <p:grpSp>
          <p:nvGrpSpPr>
            <p:cNvPr id="330" name="群組 329">
              <a:extLst>
                <a:ext uri="{FF2B5EF4-FFF2-40B4-BE49-F238E27FC236}">
                  <a16:creationId xmlns:a16="http://schemas.microsoft.com/office/drawing/2014/main" id="{260A3E18-C02C-1C41-4B62-AEFF8430497D}"/>
                </a:ext>
              </a:extLst>
            </p:cNvPr>
            <p:cNvGrpSpPr/>
            <p:nvPr/>
          </p:nvGrpSpPr>
          <p:grpSpPr>
            <a:xfrm>
              <a:off x="0" y="117287"/>
              <a:ext cx="12656795" cy="5816788"/>
              <a:chOff x="0" y="117287"/>
              <a:chExt cx="12656795" cy="5816788"/>
            </a:xfrm>
          </p:grpSpPr>
          <p:sp>
            <p:nvSpPr>
              <p:cNvPr id="230" name="箭號: 向右 229">
                <a:extLst>
                  <a:ext uri="{FF2B5EF4-FFF2-40B4-BE49-F238E27FC236}">
                    <a16:creationId xmlns:a16="http://schemas.microsoft.com/office/drawing/2014/main" id="{DAEDD617-26CC-B89F-EAD6-0D207C91858E}"/>
                  </a:ext>
                </a:extLst>
              </p:cNvPr>
              <p:cNvSpPr/>
              <p:nvPr/>
            </p:nvSpPr>
            <p:spPr>
              <a:xfrm>
                <a:off x="9977671" y="1966588"/>
                <a:ext cx="432000" cy="61011"/>
              </a:xfrm>
              <a:prstGeom prst="rightArrow">
                <a:avLst/>
              </a:prstGeom>
              <a:ln w="101600">
                <a:solidFill>
                  <a:srgbClr val="C2C3D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33" name="箭號: 向右 232">
                <a:extLst>
                  <a:ext uri="{FF2B5EF4-FFF2-40B4-BE49-F238E27FC236}">
                    <a16:creationId xmlns:a16="http://schemas.microsoft.com/office/drawing/2014/main" id="{410CB8C0-6ADF-4768-1355-3DAC9CE4C7FB}"/>
                  </a:ext>
                </a:extLst>
              </p:cNvPr>
              <p:cNvSpPr/>
              <p:nvPr/>
            </p:nvSpPr>
            <p:spPr>
              <a:xfrm>
                <a:off x="11306097" y="1997093"/>
                <a:ext cx="432000" cy="61011"/>
              </a:xfrm>
              <a:prstGeom prst="rightArrow">
                <a:avLst/>
              </a:prstGeom>
              <a:ln w="101600">
                <a:solidFill>
                  <a:srgbClr val="C2C3D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grpSp>
            <p:nvGrpSpPr>
              <p:cNvPr id="229" name="群組 228">
                <a:extLst>
                  <a:ext uri="{FF2B5EF4-FFF2-40B4-BE49-F238E27FC236}">
                    <a16:creationId xmlns:a16="http://schemas.microsoft.com/office/drawing/2014/main" id="{9C3A8904-7BE7-7449-995F-6890500B82E6}"/>
                  </a:ext>
                </a:extLst>
              </p:cNvPr>
              <p:cNvGrpSpPr/>
              <p:nvPr/>
            </p:nvGrpSpPr>
            <p:grpSpPr>
              <a:xfrm>
                <a:off x="0" y="117287"/>
                <a:ext cx="12656795" cy="5816788"/>
                <a:chOff x="256450" y="-530413"/>
                <a:chExt cx="12656795" cy="5612552"/>
              </a:xfrm>
            </p:grpSpPr>
            <p:grpSp>
              <p:nvGrpSpPr>
                <p:cNvPr id="216" name="群組 215">
                  <a:extLst>
                    <a:ext uri="{FF2B5EF4-FFF2-40B4-BE49-F238E27FC236}">
                      <a16:creationId xmlns:a16="http://schemas.microsoft.com/office/drawing/2014/main" id="{98F6C627-095E-6ABA-345C-6532EA7CE0F6}"/>
                    </a:ext>
                  </a:extLst>
                </p:cNvPr>
                <p:cNvGrpSpPr/>
                <p:nvPr/>
              </p:nvGrpSpPr>
              <p:grpSpPr>
                <a:xfrm>
                  <a:off x="656371" y="-530413"/>
                  <a:ext cx="12256874" cy="5612552"/>
                  <a:chOff x="539689" y="-1044763"/>
                  <a:chExt cx="12256874" cy="5612552"/>
                </a:xfrm>
              </p:grpSpPr>
              <p:grpSp>
                <p:nvGrpSpPr>
                  <p:cNvPr id="215" name="群組 214">
                    <a:extLst>
                      <a:ext uri="{FF2B5EF4-FFF2-40B4-BE49-F238E27FC236}">
                        <a16:creationId xmlns:a16="http://schemas.microsoft.com/office/drawing/2014/main" id="{78021F5B-47BB-A570-DE9E-3C6FA814E3D4}"/>
                      </a:ext>
                    </a:extLst>
                  </p:cNvPr>
                  <p:cNvGrpSpPr/>
                  <p:nvPr/>
                </p:nvGrpSpPr>
                <p:grpSpPr>
                  <a:xfrm>
                    <a:off x="539689" y="-1044763"/>
                    <a:ext cx="12256874" cy="5612552"/>
                    <a:chOff x="539689" y="-1044763"/>
                    <a:chExt cx="12256874" cy="5612552"/>
                  </a:xfrm>
                </p:grpSpPr>
                <p:grpSp>
                  <p:nvGrpSpPr>
                    <p:cNvPr id="214" name="群組 213">
                      <a:extLst>
                        <a:ext uri="{FF2B5EF4-FFF2-40B4-BE49-F238E27FC236}">
                          <a16:creationId xmlns:a16="http://schemas.microsoft.com/office/drawing/2014/main" id="{DEF77E06-F960-3947-AD0B-3978771CA37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39689" y="-1044763"/>
                      <a:ext cx="12256874" cy="5612552"/>
                      <a:chOff x="539689" y="-1044763"/>
                      <a:chExt cx="12256874" cy="5612552"/>
                    </a:xfrm>
                  </p:grpSpPr>
                  <p:sp>
                    <p:nvSpPr>
                      <p:cNvPr id="200" name="矩形 199">
                        <a:extLst>
                          <a:ext uri="{FF2B5EF4-FFF2-40B4-BE49-F238E27FC236}">
                            <a16:creationId xmlns:a16="http://schemas.microsoft.com/office/drawing/2014/main" id="{A5F4DE3B-AAD9-CB72-DD19-93450286D7E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896107" y="-285447"/>
                        <a:ext cx="654823" cy="139668"/>
                      </a:xfrm>
                      <a:prstGeom prst="rect">
                        <a:avLst/>
                      </a:prstGeom>
                      <a:solidFill>
                        <a:srgbClr val="C2C3D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zh-TW" altLang="en-US"/>
                      </a:p>
                    </p:txBody>
                  </p:sp>
                  <p:grpSp>
                    <p:nvGrpSpPr>
                      <p:cNvPr id="38" name="群組 37">
                        <a:extLst>
                          <a:ext uri="{FF2B5EF4-FFF2-40B4-BE49-F238E27FC236}">
                            <a16:creationId xmlns:a16="http://schemas.microsoft.com/office/drawing/2014/main" id="{77315EF6-7714-B98E-F43F-5659762C160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9689" y="-975802"/>
                        <a:ext cx="12256874" cy="5543591"/>
                        <a:chOff x="130431" y="-1088249"/>
                        <a:chExt cx="12256874" cy="5543591"/>
                      </a:xfrm>
                    </p:grpSpPr>
                    <p:grpSp>
                      <p:nvGrpSpPr>
                        <p:cNvPr id="29" name="群組 28">
                          <a:extLst>
                            <a:ext uri="{FF2B5EF4-FFF2-40B4-BE49-F238E27FC236}">
                              <a16:creationId xmlns:a16="http://schemas.microsoft.com/office/drawing/2014/main" id="{597AA5CA-83CA-C529-DCE2-8649C7B2C75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014137" y="237600"/>
                          <a:ext cx="9022470" cy="1153946"/>
                          <a:chOff x="2026042" y="241989"/>
                          <a:chExt cx="9022470" cy="1153946"/>
                        </a:xfrm>
                      </p:grpSpPr>
                      <p:sp>
                        <p:nvSpPr>
                          <p:cNvPr id="27" name="矩形: 圓角 26">
                            <a:extLst>
                              <a:ext uri="{FF2B5EF4-FFF2-40B4-BE49-F238E27FC236}">
                                <a16:creationId xmlns:a16="http://schemas.microsoft.com/office/drawing/2014/main" id="{B7686997-F050-02B7-D58D-62314F57DCA2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2026042" y="547661"/>
                            <a:ext cx="838200" cy="848274"/>
                          </a:xfrm>
                          <a:prstGeom prst="roundRect">
                            <a:avLst/>
                          </a:prstGeom>
                          <a:solidFill>
                            <a:srgbClr val="EBE9F7"/>
                          </a:solidFill>
                          <a:ln w="28575">
                            <a:solidFill>
                              <a:srgbClr val="C4B6D3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zh-TW" altLang="en-US">
                              <a:solidFill>
                                <a:srgbClr val="E46904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28" name="文字方塊 27">
                            <a:extLst>
                              <a:ext uri="{FF2B5EF4-FFF2-40B4-BE49-F238E27FC236}">
                                <a16:creationId xmlns:a16="http://schemas.microsoft.com/office/drawing/2014/main" id="{D7EE6677-727D-4309-1617-780E28FF6759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149772" y="669078"/>
                            <a:ext cx="592550" cy="58477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zh-TW" altLang="en-US" sz="1600" b="1" dirty="0">
                                <a:solidFill>
                                  <a:srgbClr val="0070C0"/>
                                </a:solidFill>
                                <a:latin typeface="微軟正黑體" panose="020B0604030504040204" pitchFamily="34" charset="-120"/>
                                <a:ea typeface="微軟正黑體" panose="020B0604030504040204" pitchFamily="34" charset="-120"/>
                              </a:rPr>
                              <a:t>問題探討</a:t>
                            </a:r>
                          </a:p>
                        </p:txBody>
                      </p:sp>
                      <p:sp>
                        <p:nvSpPr>
                          <p:cNvPr id="209" name="矩形: 圓角 208">
                            <a:extLst>
                              <a:ext uri="{FF2B5EF4-FFF2-40B4-BE49-F238E27FC236}">
                                <a16:creationId xmlns:a16="http://schemas.microsoft.com/office/drawing/2014/main" id="{A27F709A-50F5-3224-7A17-3411D6618DD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8849177" y="241989"/>
                            <a:ext cx="838200" cy="848274"/>
                          </a:xfrm>
                          <a:prstGeom prst="roundRect">
                            <a:avLst/>
                          </a:prstGeom>
                          <a:solidFill>
                            <a:srgbClr val="EBE9F7"/>
                          </a:solidFill>
                          <a:ln w="28575">
                            <a:solidFill>
                              <a:srgbClr val="C4B6D3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zh-TW" altLang="en-US">
                              <a:solidFill>
                                <a:srgbClr val="E46904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210" name="文字方塊 209">
                            <a:extLst>
                              <a:ext uri="{FF2B5EF4-FFF2-40B4-BE49-F238E27FC236}">
                                <a16:creationId xmlns:a16="http://schemas.microsoft.com/office/drawing/2014/main" id="{92D9C47A-316A-FCE8-8F2E-7EFC4B97412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8972907" y="363406"/>
                            <a:ext cx="592550" cy="58477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zh-TW" altLang="en-US" sz="1600" b="1" dirty="0">
                                <a:solidFill>
                                  <a:srgbClr val="0070C0"/>
                                </a:solidFill>
                                <a:latin typeface="微軟正黑體" panose="020B0604030504040204" pitchFamily="34" charset="-120"/>
                                <a:ea typeface="微軟正黑體" panose="020B0604030504040204" pitchFamily="34" charset="-120"/>
                              </a:rPr>
                              <a:t>資料</a:t>
                            </a:r>
                            <a:endParaRPr lang="en-US" altLang="zh-TW" sz="1600" b="1" dirty="0">
                              <a:solidFill>
                                <a:srgbClr val="0070C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endParaRPr>
                          </a:p>
                          <a:p>
                            <a:r>
                              <a:rPr lang="zh-TW" altLang="en-US" sz="1600" b="1" dirty="0">
                                <a:solidFill>
                                  <a:srgbClr val="0070C0"/>
                                </a:solidFill>
                                <a:latin typeface="微軟正黑體" panose="020B0604030504040204" pitchFamily="34" charset="-120"/>
                                <a:ea typeface="微軟正黑體" panose="020B0604030504040204" pitchFamily="34" charset="-120"/>
                              </a:rPr>
                              <a:t>蒐集</a:t>
                            </a:r>
                          </a:p>
                        </p:txBody>
                      </p:sp>
                      <p:sp>
                        <p:nvSpPr>
                          <p:cNvPr id="225" name="矩形: 圓角 224">
                            <a:extLst>
                              <a:ext uri="{FF2B5EF4-FFF2-40B4-BE49-F238E27FC236}">
                                <a16:creationId xmlns:a16="http://schemas.microsoft.com/office/drawing/2014/main" id="{B509A1F7-878C-B9B5-65AD-A6E07A6C695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210312" y="259541"/>
                            <a:ext cx="838200" cy="848274"/>
                          </a:xfrm>
                          <a:prstGeom prst="roundRect">
                            <a:avLst/>
                          </a:prstGeom>
                          <a:solidFill>
                            <a:srgbClr val="EBE9F7"/>
                          </a:solidFill>
                          <a:ln w="28575">
                            <a:solidFill>
                              <a:srgbClr val="C4B6D3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zh-TW" altLang="en-US">
                              <a:solidFill>
                                <a:srgbClr val="E46904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226" name="文字方塊 225">
                            <a:extLst>
                              <a:ext uri="{FF2B5EF4-FFF2-40B4-BE49-F238E27FC236}">
                                <a16:creationId xmlns:a16="http://schemas.microsoft.com/office/drawing/2014/main" id="{8C70CF2D-39E2-0726-D0F0-BE3F8DC084BB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0334042" y="380959"/>
                            <a:ext cx="592550" cy="58477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zh-TW" altLang="en-US" sz="1600" b="1" dirty="0">
                                <a:solidFill>
                                  <a:srgbClr val="0070C0"/>
                                </a:solidFill>
                                <a:latin typeface="微軟正黑體" panose="020B0604030504040204" pitchFamily="34" charset="-120"/>
                                <a:ea typeface="微軟正黑體" panose="020B0604030504040204" pitchFamily="34" charset="-120"/>
                              </a:rPr>
                              <a:t>成果</a:t>
                            </a:r>
                            <a:endParaRPr lang="en-US" altLang="zh-TW" sz="1600" b="1" dirty="0">
                              <a:solidFill>
                                <a:srgbClr val="0070C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endParaRPr>
                          </a:p>
                          <a:p>
                            <a:r>
                              <a:rPr lang="zh-TW" altLang="en-US" sz="1600" b="1" dirty="0">
                                <a:solidFill>
                                  <a:srgbClr val="0070C0"/>
                                </a:solidFill>
                                <a:latin typeface="微軟正黑體" panose="020B0604030504040204" pitchFamily="34" charset="-120"/>
                                <a:ea typeface="微軟正黑體" panose="020B0604030504040204" pitchFamily="34" charset="-120"/>
                              </a:rPr>
                              <a:t>展示</a:t>
                            </a:r>
                            <a:endParaRPr lang="en-US" altLang="zh-TW" sz="1600" b="1" dirty="0">
                              <a:solidFill>
                                <a:srgbClr val="0070C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30" name="群組 29">
                          <a:extLst>
                            <a:ext uri="{FF2B5EF4-FFF2-40B4-BE49-F238E27FC236}">
                              <a16:creationId xmlns:a16="http://schemas.microsoft.com/office/drawing/2014/main" id="{F559C8C8-1595-C0A0-5AFC-BE5C1B6029A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30431" y="237600"/>
                          <a:ext cx="12256874" cy="1112780"/>
                          <a:chOff x="-1042848" y="242290"/>
                          <a:chExt cx="12256874" cy="1112780"/>
                        </a:xfrm>
                      </p:grpSpPr>
                      <p:sp>
                        <p:nvSpPr>
                          <p:cNvPr id="31" name="矩形: 圓角 30">
                            <a:extLst>
                              <a:ext uri="{FF2B5EF4-FFF2-40B4-BE49-F238E27FC236}">
                                <a16:creationId xmlns:a16="http://schemas.microsoft.com/office/drawing/2014/main" id="{5092EB02-21F9-7414-A489-87E2E0FD009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-1042848" y="506796"/>
                            <a:ext cx="838200" cy="848274"/>
                          </a:xfrm>
                          <a:prstGeom prst="roundRect">
                            <a:avLst/>
                          </a:prstGeom>
                          <a:solidFill>
                            <a:srgbClr val="EBE9F7"/>
                          </a:solidFill>
                          <a:ln w="28575">
                            <a:solidFill>
                              <a:srgbClr val="C4B6D3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zh-TW" altLang="en-US">
                              <a:solidFill>
                                <a:srgbClr val="E46904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2" name="文字方塊 31">
                            <a:extLst>
                              <a:ext uri="{FF2B5EF4-FFF2-40B4-BE49-F238E27FC236}">
                                <a16:creationId xmlns:a16="http://schemas.microsoft.com/office/drawing/2014/main" id="{40B9DDE2-B383-964B-276B-9DDEBBE5B0A1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-919117" y="674240"/>
                            <a:ext cx="592550" cy="58477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zh-TW" altLang="en-US" sz="1600" b="1" dirty="0">
                                <a:solidFill>
                                  <a:srgbClr val="6E2D9E"/>
                                </a:solidFill>
                                <a:latin typeface="微軟正黑體" panose="020B0604030504040204" pitchFamily="34" charset="-120"/>
                                <a:ea typeface="微軟正黑體" panose="020B0604030504040204" pitchFamily="34" charset="-120"/>
                              </a:rPr>
                              <a:t>教師導學</a:t>
                            </a:r>
                          </a:p>
                        </p:txBody>
                      </p:sp>
                      <p:sp>
                        <p:nvSpPr>
                          <p:cNvPr id="73" name="矩形: 圓角 72">
                            <a:extLst>
                              <a:ext uri="{FF2B5EF4-FFF2-40B4-BE49-F238E27FC236}">
                                <a16:creationId xmlns:a16="http://schemas.microsoft.com/office/drawing/2014/main" id="{1713E005-4E2A-76DC-6B5B-2E9E6358498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375826" y="242290"/>
                            <a:ext cx="838200" cy="848274"/>
                          </a:xfrm>
                          <a:prstGeom prst="roundRect">
                            <a:avLst/>
                          </a:prstGeom>
                          <a:solidFill>
                            <a:srgbClr val="EBE9F7"/>
                          </a:solidFill>
                          <a:ln w="28575">
                            <a:solidFill>
                              <a:srgbClr val="C4B6D3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zh-TW" altLang="en-US">
                              <a:solidFill>
                                <a:srgbClr val="E46904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74" name="文字方塊 73">
                            <a:extLst>
                              <a:ext uri="{FF2B5EF4-FFF2-40B4-BE49-F238E27FC236}">
                                <a16:creationId xmlns:a16="http://schemas.microsoft.com/office/drawing/2014/main" id="{00310A40-22C5-BD4F-2AFC-47F5B39718C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0499557" y="409734"/>
                            <a:ext cx="592550" cy="58477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zh-TW" altLang="en-US" sz="1600" b="1" dirty="0">
                                <a:solidFill>
                                  <a:srgbClr val="6E2D9E"/>
                                </a:solidFill>
                                <a:latin typeface="微軟正黑體" panose="020B0604030504040204" pitchFamily="34" charset="-120"/>
                                <a:ea typeface="微軟正黑體" panose="020B0604030504040204" pitchFamily="34" charset="-120"/>
                              </a:rPr>
                              <a:t>教師導學</a:t>
                            </a:r>
                          </a:p>
                        </p:txBody>
                      </p:sp>
                    </p:grpSp>
                    <p:grpSp>
                      <p:nvGrpSpPr>
                        <p:cNvPr id="33" name="群組 32">
                          <a:extLst>
                            <a:ext uri="{FF2B5EF4-FFF2-40B4-BE49-F238E27FC236}">
                              <a16:creationId xmlns:a16="http://schemas.microsoft.com/office/drawing/2014/main" id="{012189E6-2004-B750-0F34-B2AD02BD756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850928" y="-810279"/>
                          <a:ext cx="2373510" cy="5265621"/>
                          <a:chOff x="3490568" y="-805589"/>
                          <a:chExt cx="2373510" cy="5265621"/>
                        </a:xfrm>
                      </p:grpSpPr>
                      <p:sp>
                        <p:nvSpPr>
                          <p:cNvPr id="70" name="矩形: 圓角 69">
                            <a:extLst>
                              <a:ext uri="{FF2B5EF4-FFF2-40B4-BE49-F238E27FC236}">
                                <a16:creationId xmlns:a16="http://schemas.microsoft.com/office/drawing/2014/main" id="{0937D9DA-6DD6-E9B0-9A65-8085AB0884C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3513938" y="1373533"/>
                            <a:ext cx="838200" cy="848274"/>
                          </a:xfrm>
                          <a:prstGeom prst="roundRect">
                            <a:avLst/>
                          </a:prstGeom>
                          <a:solidFill>
                            <a:srgbClr val="EBE9F7"/>
                          </a:solidFill>
                          <a:ln w="28575">
                            <a:solidFill>
                              <a:srgbClr val="C4B6D3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zh-TW" altLang="en-US">
                              <a:solidFill>
                                <a:srgbClr val="E46904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71" name="文字方塊 70">
                            <a:extLst>
                              <a:ext uri="{FF2B5EF4-FFF2-40B4-BE49-F238E27FC236}">
                                <a16:creationId xmlns:a16="http://schemas.microsoft.com/office/drawing/2014/main" id="{88D30906-38D9-82CA-0993-D5470299B393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3637668" y="1494950"/>
                            <a:ext cx="592550" cy="58477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zh-TW" altLang="en-US" sz="1600" b="1" dirty="0">
                                <a:solidFill>
                                  <a:srgbClr val="009900"/>
                                </a:solidFill>
                                <a:latin typeface="微軟正黑體" panose="020B0604030504040204" pitchFamily="34" charset="-120"/>
                                <a:ea typeface="微軟正黑體" panose="020B0604030504040204" pitchFamily="34" charset="-120"/>
                              </a:rPr>
                              <a:t>組間互學</a:t>
                            </a:r>
                          </a:p>
                        </p:txBody>
                      </p:sp>
                      <p:sp>
                        <p:nvSpPr>
                          <p:cNvPr id="34" name="矩形: 圓角 33">
                            <a:extLst>
                              <a:ext uri="{FF2B5EF4-FFF2-40B4-BE49-F238E27FC236}">
                                <a16:creationId xmlns:a16="http://schemas.microsoft.com/office/drawing/2014/main" id="{F64C4576-B7CB-9729-2FAB-8FFD4E90F018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3490568" y="-805589"/>
                            <a:ext cx="838200" cy="848274"/>
                          </a:xfrm>
                          <a:prstGeom prst="roundRect">
                            <a:avLst/>
                          </a:prstGeom>
                          <a:solidFill>
                            <a:srgbClr val="EBE9F7"/>
                          </a:solidFill>
                          <a:ln w="28575">
                            <a:solidFill>
                              <a:srgbClr val="C4B6D3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zh-TW" altLang="en-US">
                              <a:solidFill>
                                <a:srgbClr val="E46904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5" name="文字方塊 34">
                            <a:extLst>
                              <a:ext uri="{FF2B5EF4-FFF2-40B4-BE49-F238E27FC236}">
                                <a16:creationId xmlns:a16="http://schemas.microsoft.com/office/drawing/2014/main" id="{AC479A57-F681-10BE-91CB-31E45006944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3614298" y="-684172"/>
                            <a:ext cx="592550" cy="58477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zh-TW" altLang="en-US" sz="1600" b="1" dirty="0">
                                <a:solidFill>
                                  <a:srgbClr val="954200"/>
                                </a:solidFill>
                                <a:latin typeface="微軟正黑體" panose="020B0604030504040204" pitchFamily="34" charset="-120"/>
                                <a:ea typeface="微軟正黑體" panose="020B0604030504040204" pitchFamily="34" charset="-120"/>
                              </a:rPr>
                              <a:t>組內共學</a:t>
                            </a:r>
                          </a:p>
                        </p:txBody>
                      </p:sp>
                      <p:sp>
                        <p:nvSpPr>
                          <p:cNvPr id="75" name="矩形: 圓角 74">
                            <a:extLst>
                              <a:ext uri="{FF2B5EF4-FFF2-40B4-BE49-F238E27FC236}">
                                <a16:creationId xmlns:a16="http://schemas.microsoft.com/office/drawing/2014/main" id="{38290982-DC67-F7BB-95E6-355BF7E0745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5025878" y="3611758"/>
                            <a:ext cx="838200" cy="848274"/>
                          </a:xfrm>
                          <a:prstGeom prst="roundRect">
                            <a:avLst/>
                          </a:prstGeom>
                          <a:solidFill>
                            <a:schemeClr val="bg1"/>
                          </a:solidFill>
                          <a:ln w="28575">
                            <a:solidFill>
                              <a:schemeClr val="bg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zh-TW" altLang="en-US" dirty="0">
                              <a:solidFill>
                                <a:srgbClr val="E46904"/>
                              </a:solidFill>
                            </a:endParaRPr>
                          </a:p>
                        </p:txBody>
                      </p:sp>
                    </p:grpSp>
                    <p:sp>
                      <p:nvSpPr>
                        <p:cNvPr id="37" name="箭號: 向右 36">
                          <a:extLst>
                            <a:ext uri="{FF2B5EF4-FFF2-40B4-BE49-F238E27FC236}">
                              <a16:creationId xmlns:a16="http://schemas.microsoft.com/office/drawing/2014/main" id="{4D071EEF-4FCC-58CF-D73C-FA7B430F963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586433" y="1723146"/>
                          <a:ext cx="219075" cy="50631"/>
                        </a:xfrm>
                        <a:prstGeom prst="rightArrow">
                          <a:avLst/>
                        </a:prstGeom>
                        <a:ln w="101600">
                          <a:solidFill>
                            <a:srgbClr val="C2C3D4"/>
                          </a:solidFill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zh-TW" altLang="en-US"/>
                        </a:p>
                      </p:txBody>
                    </p:sp>
                    <p:sp>
                      <p:nvSpPr>
                        <p:cNvPr id="39" name="箭號: 向右 38">
                          <a:extLst>
                            <a:ext uri="{FF2B5EF4-FFF2-40B4-BE49-F238E27FC236}">
                              <a16:creationId xmlns:a16="http://schemas.microsoft.com/office/drawing/2014/main" id="{CF376CA5-F488-B91C-8D1A-2B4A53520A7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027445" y="944695"/>
                          <a:ext cx="900000" cy="61011"/>
                        </a:xfrm>
                        <a:prstGeom prst="rightArrow">
                          <a:avLst/>
                        </a:prstGeom>
                        <a:ln w="101600">
                          <a:solidFill>
                            <a:srgbClr val="C2C3D4"/>
                          </a:solidFill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zh-TW" altLang="en-US"/>
                        </a:p>
                      </p:txBody>
                    </p:sp>
                    <p:sp>
                      <p:nvSpPr>
                        <p:cNvPr id="127" name="箭號: 向右 126">
                          <a:extLst>
                            <a:ext uri="{FF2B5EF4-FFF2-40B4-BE49-F238E27FC236}">
                              <a16:creationId xmlns:a16="http://schemas.microsoft.com/office/drawing/2014/main" id="{8F76A6AC-97C4-CA05-04FF-34448C55B17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907654" y="945160"/>
                          <a:ext cx="900000" cy="61011"/>
                        </a:xfrm>
                        <a:prstGeom prst="rightArrow">
                          <a:avLst/>
                        </a:prstGeom>
                        <a:ln w="101600">
                          <a:solidFill>
                            <a:srgbClr val="C2C3D4"/>
                          </a:solidFill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zh-TW" altLang="en-US"/>
                        </a:p>
                      </p:txBody>
                    </p:sp>
                    <p:sp>
                      <p:nvSpPr>
                        <p:cNvPr id="199" name="箭號: 向右 198">
                          <a:extLst>
                            <a:ext uri="{FF2B5EF4-FFF2-40B4-BE49-F238E27FC236}">
                              <a16:creationId xmlns:a16="http://schemas.microsoft.com/office/drawing/2014/main" id="{E0FC11C7-8E19-7D3E-2979-60BBFEA8345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6139860" y="-1004027"/>
                          <a:ext cx="219075" cy="50631"/>
                        </a:xfrm>
                        <a:prstGeom prst="rightArrow">
                          <a:avLst/>
                        </a:prstGeom>
                        <a:ln w="101600">
                          <a:solidFill>
                            <a:srgbClr val="C2C3D4"/>
                          </a:solidFill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zh-TW" altLang="en-US"/>
                        </a:p>
                      </p:txBody>
                    </p:sp>
                    <p:sp>
                      <p:nvSpPr>
                        <p:cNvPr id="206" name="箭號: 向右 205">
                          <a:extLst>
                            <a:ext uri="{FF2B5EF4-FFF2-40B4-BE49-F238E27FC236}">
                              <a16:creationId xmlns:a16="http://schemas.microsoft.com/office/drawing/2014/main" id="{B0F81050-DC3C-6EC9-F158-B04A9BB1748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973164" y="590689"/>
                          <a:ext cx="432000" cy="105206"/>
                        </a:xfrm>
                        <a:prstGeom prst="rightArrow">
                          <a:avLst/>
                        </a:prstGeom>
                        <a:ln w="101600">
                          <a:solidFill>
                            <a:srgbClr val="C2C3D4"/>
                          </a:solidFill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zh-TW" altLang="en-US"/>
                        </a:p>
                      </p:txBody>
                    </p:sp>
                    <p:sp>
                      <p:nvSpPr>
                        <p:cNvPr id="211" name="箭號: 向右 210">
                          <a:extLst>
                            <a:ext uri="{FF2B5EF4-FFF2-40B4-BE49-F238E27FC236}">
                              <a16:creationId xmlns:a16="http://schemas.microsoft.com/office/drawing/2014/main" id="{296637D4-81E8-4278-0762-13426FB05E4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8334463" y="625018"/>
                          <a:ext cx="432000" cy="61011"/>
                        </a:xfrm>
                        <a:prstGeom prst="rightArrow">
                          <a:avLst/>
                        </a:prstGeom>
                        <a:ln w="101600">
                          <a:solidFill>
                            <a:srgbClr val="C2C3D4"/>
                          </a:solidFill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zh-TW" altLang="en-US"/>
                        </a:p>
                      </p:txBody>
                    </p:sp>
                  </p:grpSp>
                  <p:sp>
                    <p:nvSpPr>
                      <p:cNvPr id="192" name="矩形: 圓角 191">
                        <a:extLst>
                          <a:ext uri="{FF2B5EF4-FFF2-40B4-BE49-F238E27FC236}">
                            <a16:creationId xmlns:a16="http://schemas.microsoft.com/office/drawing/2014/main" id="{39FAC17F-7041-4490-7B41-F019010448D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272229" y="643847"/>
                        <a:ext cx="838200" cy="848274"/>
                      </a:xfrm>
                      <a:prstGeom prst="roundRect">
                        <a:avLst/>
                      </a:prstGeom>
                      <a:solidFill>
                        <a:srgbClr val="EBE9F7"/>
                      </a:solidFill>
                      <a:ln w="28575">
                        <a:solidFill>
                          <a:srgbClr val="C4B6D3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zh-TW" altLang="en-US">
                          <a:solidFill>
                            <a:srgbClr val="E46904"/>
                          </a:solidFill>
                        </a:endParaRPr>
                      </a:p>
                    </p:txBody>
                  </p:sp>
                  <p:sp>
                    <p:nvSpPr>
                      <p:cNvPr id="193" name="文字方塊 192">
                        <a:extLst>
                          <a:ext uri="{FF2B5EF4-FFF2-40B4-BE49-F238E27FC236}">
                            <a16:creationId xmlns:a16="http://schemas.microsoft.com/office/drawing/2014/main" id="{0D22C034-DC55-8FCE-1771-29D9AE0993B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395959" y="765264"/>
                        <a:ext cx="592550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zh-TW" altLang="en-US" sz="1600" b="1" dirty="0">
                            <a:solidFill>
                              <a:srgbClr val="E46904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rPr>
                          <a:t>學生自學</a:t>
                        </a:r>
                      </a:p>
                    </p:txBody>
                  </p:sp>
                  <p:sp>
                    <p:nvSpPr>
                      <p:cNvPr id="195" name="矩形 194">
                        <a:extLst>
                          <a:ext uri="{FF2B5EF4-FFF2-40B4-BE49-F238E27FC236}">
                            <a16:creationId xmlns:a16="http://schemas.microsoft.com/office/drawing/2014/main" id="{A8190D4F-61F4-FD78-8CB0-D4F03CA4AA9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10758" y="1032000"/>
                        <a:ext cx="654823" cy="139668"/>
                      </a:xfrm>
                      <a:prstGeom prst="rect">
                        <a:avLst/>
                      </a:prstGeom>
                      <a:solidFill>
                        <a:srgbClr val="C2C3D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zh-TW" altLang="en-US"/>
                      </a:p>
                    </p:txBody>
                  </p:sp>
                  <p:sp>
                    <p:nvSpPr>
                      <p:cNvPr id="196" name="矩形 195">
                        <a:extLst>
                          <a:ext uri="{FF2B5EF4-FFF2-40B4-BE49-F238E27FC236}">
                            <a16:creationId xmlns:a16="http://schemas.microsoft.com/office/drawing/2014/main" id="{480975A9-1DB0-B39B-E8B6-98E590B4FC1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638719" y="-1044763"/>
                        <a:ext cx="1080000" cy="140852"/>
                      </a:xfrm>
                      <a:prstGeom prst="rect">
                        <a:avLst/>
                      </a:prstGeom>
                      <a:solidFill>
                        <a:srgbClr val="C2C3D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zh-TW" altLang="en-US"/>
                      </a:p>
                    </p:txBody>
                  </p:sp>
                  <p:sp>
                    <p:nvSpPr>
                      <p:cNvPr id="197" name="矩形 196">
                        <a:extLst>
                          <a:ext uri="{FF2B5EF4-FFF2-40B4-BE49-F238E27FC236}">
                            <a16:creationId xmlns:a16="http://schemas.microsoft.com/office/drawing/2014/main" id="{11C27F65-30BC-3866-E146-39AA2152F5E8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4587530" y="-6380"/>
                        <a:ext cx="2216434" cy="139668"/>
                      </a:xfrm>
                      <a:prstGeom prst="rect">
                        <a:avLst/>
                      </a:prstGeom>
                      <a:solidFill>
                        <a:srgbClr val="C2C3D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zh-TW" altLang="en-US"/>
                      </a:p>
                    </p:txBody>
                  </p:sp>
                  <p:sp>
                    <p:nvSpPr>
                      <p:cNvPr id="201" name="矩形 200">
                        <a:extLst>
                          <a:ext uri="{FF2B5EF4-FFF2-40B4-BE49-F238E27FC236}">
                            <a16:creationId xmlns:a16="http://schemas.microsoft.com/office/drawing/2014/main" id="{9855D3A0-CF6B-D502-E8C7-0E8CFF0E9388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4834184" y="752936"/>
                        <a:ext cx="2216434" cy="139668"/>
                      </a:xfrm>
                      <a:prstGeom prst="rect">
                        <a:avLst/>
                      </a:prstGeom>
                      <a:solidFill>
                        <a:srgbClr val="C2C3D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zh-TW" altLang="en-US"/>
                      </a:p>
                    </p:txBody>
                  </p:sp>
                </p:grpSp>
                <p:sp>
                  <p:nvSpPr>
                    <p:cNvPr id="202" name="矩形 201">
                      <a:extLst>
                        <a:ext uri="{FF2B5EF4-FFF2-40B4-BE49-F238E27FC236}">
                          <a16:creationId xmlns:a16="http://schemas.microsoft.com/office/drawing/2014/main" id="{E7DDB5DB-6530-E45E-8ECC-B7F2AFD422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29025" y="1835593"/>
                      <a:ext cx="324000" cy="124080"/>
                    </a:xfrm>
                    <a:prstGeom prst="rect">
                      <a:avLst/>
                    </a:prstGeom>
                    <a:solidFill>
                      <a:srgbClr val="C2C3D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205" name="矩形 204">
                      <a:extLst>
                        <a:ext uri="{FF2B5EF4-FFF2-40B4-BE49-F238E27FC236}">
                          <a16:creationId xmlns:a16="http://schemas.microsoft.com/office/drawing/2014/main" id="{7C3FA75A-3299-DDE2-3BC8-0AB40F6854EC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6781182" y="1265196"/>
                      <a:ext cx="1249286" cy="139668"/>
                    </a:xfrm>
                    <a:prstGeom prst="rect">
                      <a:avLst/>
                    </a:prstGeom>
                    <a:solidFill>
                      <a:srgbClr val="C2C3D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</p:grpSp>
              <p:sp>
                <p:nvSpPr>
                  <p:cNvPr id="207" name="矩形: 圓角 206">
                    <a:extLst>
                      <a:ext uri="{FF2B5EF4-FFF2-40B4-BE49-F238E27FC236}">
                        <a16:creationId xmlns:a16="http://schemas.microsoft.com/office/drawing/2014/main" id="{74E898B3-C9BE-2D12-F8DB-5D7AEE0C9E7E}"/>
                      </a:ext>
                    </a:extLst>
                  </p:cNvPr>
                  <p:cNvSpPr/>
                  <p:nvPr/>
                </p:nvSpPr>
                <p:spPr>
                  <a:xfrm>
                    <a:off x="7882153" y="350047"/>
                    <a:ext cx="838200" cy="848274"/>
                  </a:xfrm>
                  <a:prstGeom prst="roundRect">
                    <a:avLst/>
                  </a:prstGeom>
                  <a:solidFill>
                    <a:srgbClr val="EBE9F7"/>
                  </a:solidFill>
                  <a:ln w="28575">
                    <a:solidFill>
                      <a:srgbClr val="C4B6D3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>
                      <a:solidFill>
                        <a:srgbClr val="E46904"/>
                      </a:solidFill>
                    </a:endParaRPr>
                  </a:p>
                </p:txBody>
              </p:sp>
              <p:sp>
                <p:nvSpPr>
                  <p:cNvPr id="208" name="文字方塊 207">
                    <a:extLst>
                      <a:ext uri="{FF2B5EF4-FFF2-40B4-BE49-F238E27FC236}">
                        <a16:creationId xmlns:a16="http://schemas.microsoft.com/office/drawing/2014/main" id="{C9153FC7-09F0-D436-2551-E7E9E7A72092}"/>
                      </a:ext>
                    </a:extLst>
                  </p:cNvPr>
                  <p:cNvSpPr txBox="1"/>
                  <p:nvPr/>
                </p:nvSpPr>
                <p:spPr>
                  <a:xfrm>
                    <a:off x="8034714" y="471464"/>
                    <a:ext cx="592550" cy="58477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zh-TW" altLang="en-US" sz="1600" b="1" dirty="0">
                        <a:solidFill>
                          <a:srgbClr val="E46904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學生自學</a:t>
                    </a:r>
                  </a:p>
                </p:txBody>
              </p:sp>
            </p:grpSp>
            <p:sp>
              <p:nvSpPr>
                <p:cNvPr id="217" name="文字方塊 216">
                  <a:extLst>
                    <a:ext uri="{FF2B5EF4-FFF2-40B4-BE49-F238E27FC236}">
                      <a16:creationId xmlns:a16="http://schemas.microsoft.com/office/drawing/2014/main" id="{50DC1550-1776-E5D3-D443-282BF7616B18}"/>
                    </a:ext>
                  </a:extLst>
                </p:cNvPr>
                <p:cNvSpPr txBox="1"/>
                <p:nvPr/>
              </p:nvSpPr>
              <p:spPr>
                <a:xfrm>
                  <a:off x="2012279" y="2097916"/>
                  <a:ext cx="1826726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zh-TW" altLang="en-US" b="1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學生</a:t>
                  </a:r>
                  <a:endParaRPr lang="en-US" altLang="zh-TW" b="1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zh-TW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Padlet</a:t>
                  </a:r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分享</a:t>
                  </a:r>
                  <a:r>
                    <a:rPr lang="en-US" altLang="zh-TW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AI</a:t>
                  </a:r>
                  <a:br>
                    <a:rPr lang="en-US" altLang="zh-TW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</a:br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家教的使用情境</a:t>
                  </a:r>
                </a:p>
              </p:txBody>
            </p:sp>
            <p:sp>
              <p:nvSpPr>
                <p:cNvPr id="218" name="文字方塊 217">
                  <a:extLst>
                    <a:ext uri="{FF2B5EF4-FFF2-40B4-BE49-F238E27FC236}">
                      <a16:creationId xmlns:a16="http://schemas.microsoft.com/office/drawing/2014/main" id="{EBBB7548-B5F6-E34A-75ED-1FF0BCE14DB4}"/>
                    </a:ext>
                  </a:extLst>
                </p:cNvPr>
                <p:cNvSpPr txBox="1"/>
                <p:nvPr/>
              </p:nvSpPr>
              <p:spPr>
                <a:xfrm>
                  <a:off x="256450" y="2118502"/>
                  <a:ext cx="1638041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zh-TW" altLang="en-US" b="1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教師</a:t>
                  </a:r>
                  <a:endParaRPr lang="en-US" altLang="zh-TW" b="1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講述</a:t>
                  </a:r>
                  <a:r>
                    <a:rPr lang="en-US" altLang="zh-TW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Agent</a:t>
                  </a:r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在教育上的應用</a:t>
                  </a:r>
                </a:p>
              </p:txBody>
            </p:sp>
            <p:sp>
              <p:nvSpPr>
                <p:cNvPr id="219" name="文字方塊 218">
                  <a:extLst>
                    <a:ext uri="{FF2B5EF4-FFF2-40B4-BE49-F238E27FC236}">
                      <a16:creationId xmlns:a16="http://schemas.microsoft.com/office/drawing/2014/main" id="{1162F1A8-433F-6598-3BB8-B20F1F38CBF0}"/>
                    </a:ext>
                  </a:extLst>
                </p:cNvPr>
                <p:cNvSpPr txBox="1"/>
                <p:nvPr/>
              </p:nvSpPr>
              <p:spPr>
                <a:xfrm>
                  <a:off x="3929092" y="2213030"/>
                  <a:ext cx="1826726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zh-TW" altLang="en-US" b="1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學生</a:t>
                  </a:r>
                  <a:endParaRPr lang="en-US" altLang="zh-TW" b="1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學習開發</a:t>
                  </a:r>
                  <a:r>
                    <a:rPr lang="en-US" altLang="zh-TW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AI</a:t>
                  </a:r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家教</a:t>
                  </a:r>
                </a:p>
              </p:txBody>
            </p:sp>
            <p:sp>
              <p:nvSpPr>
                <p:cNvPr id="220" name="文字方塊 219">
                  <a:extLst>
                    <a:ext uri="{FF2B5EF4-FFF2-40B4-BE49-F238E27FC236}">
                      <a16:creationId xmlns:a16="http://schemas.microsoft.com/office/drawing/2014/main" id="{EF1FB2BA-2F6B-57E0-9B81-C3F633468780}"/>
                    </a:ext>
                  </a:extLst>
                </p:cNvPr>
                <p:cNvSpPr txBox="1"/>
                <p:nvPr/>
              </p:nvSpPr>
              <p:spPr>
                <a:xfrm>
                  <a:off x="5868239" y="715709"/>
                  <a:ext cx="1826726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zh-TW" altLang="en-US" b="1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學生</a:t>
                  </a:r>
                  <a:endParaRPr lang="en-US" altLang="zh-TW" b="1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分享</a:t>
                  </a:r>
                  <a:r>
                    <a:rPr lang="en-US" altLang="zh-TW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AI</a:t>
                  </a:r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家教</a:t>
                  </a:r>
                  <a:endParaRPr lang="en-US" altLang="zh-TW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開發成果</a:t>
                  </a:r>
                </a:p>
              </p:txBody>
            </p:sp>
            <p:sp>
              <p:nvSpPr>
                <p:cNvPr id="221" name="文字方塊 220">
                  <a:extLst>
                    <a:ext uri="{FF2B5EF4-FFF2-40B4-BE49-F238E27FC236}">
                      <a16:creationId xmlns:a16="http://schemas.microsoft.com/office/drawing/2014/main" id="{BFFA8CF1-1D72-3800-A76A-2A66992234CE}"/>
                    </a:ext>
                  </a:extLst>
                </p:cNvPr>
                <p:cNvSpPr txBox="1"/>
                <p:nvPr/>
              </p:nvSpPr>
              <p:spPr>
                <a:xfrm>
                  <a:off x="5912165" y="2910750"/>
                  <a:ext cx="1826726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zh-TW" altLang="en-US" b="1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學生</a:t>
                  </a:r>
                  <a:endParaRPr lang="en-US" altLang="zh-TW" b="1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收斂</a:t>
                  </a:r>
                  <a:r>
                    <a:rPr lang="en-US" altLang="zh-TW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AI</a:t>
                  </a:r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家教的</a:t>
                  </a:r>
                  <a:endParaRPr lang="en-US" altLang="zh-TW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使用情境</a:t>
                  </a:r>
                </a:p>
              </p:txBody>
            </p:sp>
            <p:sp>
              <p:nvSpPr>
                <p:cNvPr id="222" name="文字方塊 221">
                  <a:extLst>
                    <a:ext uri="{FF2B5EF4-FFF2-40B4-BE49-F238E27FC236}">
                      <a16:creationId xmlns:a16="http://schemas.microsoft.com/office/drawing/2014/main" id="{977A900C-DCE8-0B82-55DF-131645AB4527}"/>
                    </a:ext>
                  </a:extLst>
                </p:cNvPr>
                <p:cNvSpPr txBox="1"/>
                <p:nvPr/>
              </p:nvSpPr>
              <p:spPr>
                <a:xfrm>
                  <a:off x="7504572" y="1748553"/>
                  <a:ext cx="1826726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zh-TW" altLang="en-US" b="1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學生</a:t>
                  </a:r>
                  <a:endParaRPr lang="en-US" altLang="zh-TW" b="1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修改開發的</a:t>
                  </a:r>
                  <a:endParaRPr lang="en-US" altLang="zh-TW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zh-TW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AI</a:t>
                  </a:r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家教</a:t>
                  </a:r>
                </a:p>
              </p:txBody>
            </p:sp>
            <p:sp>
              <p:nvSpPr>
                <p:cNvPr id="223" name="文字方塊 222">
                  <a:extLst>
                    <a:ext uri="{FF2B5EF4-FFF2-40B4-BE49-F238E27FC236}">
                      <a16:creationId xmlns:a16="http://schemas.microsoft.com/office/drawing/2014/main" id="{C048612B-5F88-85A2-5D8D-019F135A664B}"/>
                    </a:ext>
                  </a:extLst>
                </p:cNvPr>
                <p:cNvSpPr txBox="1"/>
                <p:nvPr/>
              </p:nvSpPr>
              <p:spPr>
                <a:xfrm>
                  <a:off x="8780140" y="1730222"/>
                  <a:ext cx="1826726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zh-TW" altLang="en-US" b="1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學生</a:t>
                  </a:r>
                  <a:endParaRPr lang="en-US" altLang="zh-TW" b="1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找尋受試者</a:t>
                  </a:r>
                  <a:endParaRPr lang="en-US" altLang="zh-TW" dirty="0"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使用</a:t>
                  </a:r>
                  <a:r>
                    <a:rPr lang="en-US" altLang="zh-TW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AI</a:t>
                  </a:r>
                  <a:r>
                    <a:rPr lang="zh-TW" altLang="en-US" dirty="0">
                      <a:latin typeface="Times New Roman" panose="02020603050405020304" pitchFamily="18" charset="0"/>
                      <a:ea typeface="微軟正黑體" panose="020B0604030504040204" pitchFamily="34" charset="-120"/>
                      <a:cs typeface="Times New Roman" panose="02020603050405020304" pitchFamily="18" charset="0"/>
                    </a:rPr>
                    <a:t>家教</a:t>
                  </a:r>
                </a:p>
              </p:txBody>
            </p:sp>
          </p:grpSp>
        </p:grpSp>
        <p:sp>
          <p:nvSpPr>
            <p:cNvPr id="232" name="文字方塊 231">
              <a:extLst>
                <a:ext uri="{FF2B5EF4-FFF2-40B4-BE49-F238E27FC236}">
                  <a16:creationId xmlns:a16="http://schemas.microsoft.com/office/drawing/2014/main" id="{526C46DE-924D-686E-8726-D13405A8E9CF}"/>
                </a:ext>
              </a:extLst>
            </p:cNvPr>
            <p:cNvSpPr txBox="1"/>
            <p:nvPr/>
          </p:nvSpPr>
          <p:spPr>
            <a:xfrm>
              <a:off x="9944962" y="2490690"/>
              <a:ext cx="182672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學生</a:t>
              </a:r>
              <a:endParaRPr lang="en-US" altLang="zh-TW" b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/>
              <a:r>
                <a:rPr lang="zh-TW" altLang="en-US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分享</a:t>
              </a:r>
              <a:endParaRPr lang="en-US" altLang="zh-TW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/>
              <a:r>
                <a:rPr lang="zh-TW" altLang="en-US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成果報告</a:t>
              </a:r>
            </a:p>
          </p:txBody>
        </p:sp>
        <p:sp>
          <p:nvSpPr>
            <p:cNvPr id="234" name="文字方塊 233">
              <a:extLst>
                <a:ext uri="{FF2B5EF4-FFF2-40B4-BE49-F238E27FC236}">
                  <a16:creationId xmlns:a16="http://schemas.microsoft.com/office/drawing/2014/main" id="{31F4FF5A-B4E7-4F1A-1900-FF39E65CF7DE}"/>
                </a:ext>
              </a:extLst>
            </p:cNvPr>
            <p:cNvSpPr txBox="1"/>
            <p:nvPr/>
          </p:nvSpPr>
          <p:spPr>
            <a:xfrm>
              <a:off x="11390625" y="2460186"/>
              <a:ext cx="1826726" cy="956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教師</a:t>
              </a:r>
              <a:endParaRPr lang="en-US" altLang="zh-TW" b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/>
              <a:r>
                <a:rPr lang="zh-TW" altLang="en-US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統整</a:t>
              </a:r>
              <a:r>
                <a:rPr lang="en-US" altLang="zh-TW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AI</a:t>
              </a:r>
              <a:r>
                <a:rPr lang="zh-TW" altLang="en-US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家教在</a:t>
              </a:r>
              <a:br>
                <a:rPr lang="en-US" altLang="zh-TW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</a:br>
              <a:r>
                <a:rPr lang="zh-TW" altLang="en-US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教學的使用策略</a:t>
              </a:r>
            </a:p>
          </p:txBody>
        </p:sp>
      </p:grpSp>
      <p:grpSp>
        <p:nvGrpSpPr>
          <p:cNvPr id="2" name="群組 1">
            <a:extLst>
              <a:ext uri="{FF2B5EF4-FFF2-40B4-BE49-F238E27FC236}">
                <a16:creationId xmlns:a16="http://schemas.microsoft.com/office/drawing/2014/main" id="{1004FAF4-0231-A9EA-18DF-45DE4C55004B}"/>
              </a:ext>
            </a:extLst>
          </p:cNvPr>
          <p:cNvGrpSpPr/>
          <p:nvPr/>
        </p:nvGrpSpPr>
        <p:grpSpPr>
          <a:xfrm>
            <a:off x="636602" y="5703574"/>
            <a:ext cx="12223158" cy="1017107"/>
            <a:chOff x="497265" y="5455331"/>
            <a:chExt cx="12223158" cy="1017107"/>
          </a:xfrm>
        </p:grpSpPr>
        <p:sp>
          <p:nvSpPr>
            <p:cNvPr id="332" name="文字方塊 331">
              <a:extLst>
                <a:ext uri="{FF2B5EF4-FFF2-40B4-BE49-F238E27FC236}">
                  <a16:creationId xmlns:a16="http://schemas.microsoft.com/office/drawing/2014/main" id="{890A7B59-FEBE-FA88-1A6C-70EC4D9CE267}"/>
                </a:ext>
              </a:extLst>
            </p:cNvPr>
            <p:cNvSpPr txBox="1"/>
            <p:nvPr/>
          </p:nvSpPr>
          <p:spPr>
            <a:xfrm>
              <a:off x="10407462" y="5455331"/>
              <a:ext cx="2312961" cy="369332"/>
            </a:xfrm>
            <a:prstGeom prst="homePlate">
              <a:avLst/>
            </a:prstGeom>
            <a:solidFill>
              <a:srgbClr val="C8E9F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成果展示</a:t>
              </a:r>
            </a:p>
          </p:txBody>
        </p:sp>
        <p:sp>
          <p:nvSpPr>
            <p:cNvPr id="333" name="文字方塊 332">
              <a:extLst>
                <a:ext uri="{FF2B5EF4-FFF2-40B4-BE49-F238E27FC236}">
                  <a16:creationId xmlns:a16="http://schemas.microsoft.com/office/drawing/2014/main" id="{C71FE431-6128-1337-73F2-132528711ED7}"/>
                </a:ext>
              </a:extLst>
            </p:cNvPr>
            <p:cNvSpPr txBox="1"/>
            <p:nvPr/>
          </p:nvSpPr>
          <p:spPr>
            <a:xfrm>
              <a:off x="8634788" y="5455331"/>
              <a:ext cx="2206036" cy="369332"/>
            </a:xfrm>
            <a:prstGeom prst="homePlate">
              <a:avLst/>
            </a:prstGeom>
            <a:solidFill>
              <a:srgbClr val="C8E9F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探究活動</a:t>
              </a:r>
            </a:p>
          </p:txBody>
        </p:sp>
        <p:sp>
          <p:nvSpPr>
            <p:cNvPr id="334" name="文字方塊 333">
              <a:extLst>
                <a:ext uri="{FF2B5EF4-FFF2-40B4-BE49-F238E27FC236}">
                  <a16:creationId xmlns:a16="http://schemas.microsoft.com/office/drawing/2014/main" id="{64943581-47E8-97AF-46E9-42EBE56BABCF}"/>
                </a:ext>
              </a:extLst>
            </p:cNvPr>
            <p:cNvSpPr txBox="1"/>
            <p:nvPr/>
          </p:nvSpPr>
          <p:spPr>
            <a:xfrm>
              <a:off x="6836698" y="5455331"/>
              <a:ext cx="2059211" cy="369332"/>
            </a:xfrm>
            <a:prstGeom prst="homePlate">
              <a:avLst/>
            </a:prstGeom>
            <a:solidFill>
              <a:srgbClr val="C8E9F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反思修正</a:t>
              </a:r>
            </a:p>
          </p:txBody>
        </p:sp>
        <p:sp>
          <p:nvSpPr>
            <p:cNvPr id="335" name="文字方塊 334">
              <a:extLst>
                <a:ext uri="{FF2B5EF4-FFF2-40B4-BE49-F238E27FC236}">
                  <a16:creationId xmlns:a16="http://schemas.microsoft.com/office/drawing/2014/main" id="{2A3B49F5-9E4D-85F7-4AFD-0C133C14B166}"/>
                </a:ext>
              </a:extLst>
            </p:cNvPr>
            <p:cNvSpPr txBox="1"/>
            <p:nvPr/>
          </p:nvSpPr>
          <p:spPr>
            <a:xfrm>
              <a:off x="4493614" y="5455331"/>
              <a:ext cx="2505844" cy="369332"/>
            </a:xfrm>
            <a:prstGeom prst="homePlate">
              <a:avLst/>
            </a:prstGeom>
            <a:solidFill>
              <a:srgbClr val="C8E9F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製作產出</a:t>
              </a:r>
            </a:p>
          </p:txBody>
        </p:sp>
        <p:sp>
          <p:nvSpPr>
            <p:cNvPr id="336" name="文字方塊 335">
              <a:extLst>
                <a:ext uri="{FF2B5EF4-FFF2-40B4-BE49-F238E27FC236}">
                  <a16:creationId xmlns:a16="http://schemas.microsoft.com/office/drawing/2014/main" id="{84EF14AC-5F21-91BA-700B-E9218237F9D8}"/>
                </a:ext>
              </a:extLst>
            </p:cNvPr>
            <p:cNvSpPr txBox="1"/>
            <p:nvPr/>
          </p:nvSpPr>
          <p:spPr>
            <a:xfrm>
              <a:off x="2760778" y="5455331"/>
              <a:ext cx="2213429" cy="369332"/>
            </a:xfrm>
            <a:prstGeom prst="homePlate">
              <a:avLst/>
            </a:prstGeom>
            <a:solidFill>
              <a:srgbClr val="C8E9F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擬訂計畫</a:t>
              </a:r>
            </a:p>
          </p:txBody>
        </p:sp>
        <p:sp>
          <p:nvSpPr>
            <p:cNvPr id="337" name="文字方塊 336">
              <a:extLst>
                <a:ext uri="{FF2B5EF4-FFF2-40B4-BE49-F238E27FC236}">
                  <a16:creationId xmlns:a16="http://schemas.microsoft.com/office/drawing/2014/main" id="{231E8361-103B-E4AC-8DE0-425614A00BBD}"/>
                </a:ext>
              </a:extLst>
            </p:cNvPr>
            <p:cNvSpPr txBox="1"/>
            <p:nvPr/>
          </p:nvSpPr>
          <p:spPr>
            <a:xfrm>
              <a:off x="497265" y="5455331"/>
              <a:ext cx="2505844" cy="369332"/>
            </a:xfrm>
            <a:prstGeom prst="homePlate">
              <a:avLst/>
            </a:prstGeom>
            <a:solidFill>
              <a:srgbClr val="C8E9F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真實議題</a:t>
              </a:r>
            </a:p>
          </p:txBody>
        </p:sp>
        <p:sp>
          <p:nvSpPr>
            <p:cNvPr id="338" name="文字方塊 337">
              <a:extLst>
                <a:ext uri="{FF2B5EF4-FFF2-40B4-BE49-F238E27FC236}">
                  <a16:creationId xmlns:a16="http://schemas.microsoft.com/office/drawing/2014/main" id="{2B1DEFEB-BE9B-97C1-526C-18A9ED634C32}"/>
                </a:ext>
              </a:extLst>
            </p:cNvPr>
            <p:cNvSpPr txBox="1"/>
            <p:nvPr/>
          </p:nvSpPr>
          <p:spPr>
            <a:xfrm>
              <a:off x="5571300" y="6103106"/>
              <a:ext cx="1569660" cy="369332"/>
            </a:xfrm>
            <a:prstGeom prst="rect">
              <a:avLst/>
            </a:prstGeom>
            <a:solidFill>
              <a:srgbClr val="C8E9F0"/>
            </a:solidFill>
          </p:spPr>
          <p:txBody>
            <a:bodyPr wrap="non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專題導向學習</a:t>
              </a:r>
            </a:p>
          </p:txBody>
        </p:sp>
        <p:cxnSp>
          <p:nvCxnSpPr>
            <p:cNvPr id="339" name="接點: 肘形 338">
              <a:extLst>
                <a:ext uri="{FF2B5EF4-FFF2-40B4-BE49-F238E27FC236}">
                  <a16:creationId xmlns:a16="http://schemas.microsoft.com/office/drawing/2014/main" id="{0EC7E908-4266-250E-BA3B-8C21F9949B0A}"/>
                </a:ext>
              </a:extLst>
            </p:cNvPr>
            <p:cNvCxnSpPr>
              <a:cxnSpLocks/>
              <a:stCxn id="337" idx="2"/>
            </p:cNvCxnSpPr>
            <p:nvPr/>
          </p:nvCxnSpPr>
          <p:spPr>
            <a:xfrm rot="16200000" flipH="1">
              <a:off x="3321499" y="4161018"/>
              <a:ext cx="463109" cy="3790398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0" name="接點: 肘形 339">
              <a:extLst>
                <a:ext uri="{FF2B5EF4-FFF2-40B4-BE49-F238E27FC236}">
                  <a16:creationId xmlns:a16="http://schemas.microsoft.com/office/drawing/2014/main" id="{3A91A60A-5BD7-FFD0-292D-952418FADD7C}"/>
                </a:ext>
              </a:extLst>
            </p:cNvPr>
            <p:cNvCxnSpPr>
              <a:cxnSpLocks/>
              <a:stCxn id="332" idx="2"/>
              <a:endCxn id="338" idx="3"/>
            </p:cNvCxnSpPr>
            <p:nvPr/>
          </p:nvCxnSpPr>
          <p:spPr>
            <a:xfrm rot="5400000">
              <a:off x="9074731" y="3890892"/>
              <a:ext cx="463109" cy="4330650"/>
            </a:xfrm>
            <a:prstGeom prst="bentConnector2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" name="群組 3">
            <a:extLst>
              <a:ext uri="{FF2B5EF4-FFF2-40B4-BE49-F238E27FC236}">
                <a16:creationId xmlns:a16="http://schemas.microsoft.com/office/drawing/2014/main" id="{AB924F49-37BC-8774-E1E5-C73152EF2F99}"/>
              </a:ext>
            </a:extLst>
          </p:cNvPr>
          <p:cNvGrpSpPr/>
          <p:nvPr/>
        </p:nvGrpSpPr>
        <p:grpSpPr>
          <a:xfrm>
            <a:off x="10069" y="53650"/>
            <a:ext cx="13320713" cy="991109"/>
            <a:chOff x="9217" y="71975"/>
            <a:chExt cx="12192000" cy="1377896"/>
          </a:xfrm>
        </p:grpSpPr>
        <p:sp>
          <p:nvSpPr>
            <p:cNvPr id="5" name="Google Shape;249;p8">
              <a:extLst>
                <a:ext uri="{FF2B5EF4-FFF2-40B4-BE49-F238E27FC236}">
                  <a16:creationId xmlns:a16="http://schemas.microsoft.com/office/drawing/2014/main" id="{6B7DFDE0-5DAF-9BE8-035B-C2AEB65BB53B}"/>
                </a:ext>
              </a:extLst>
            </p:cNvPr>
            <p:cNvSpPr/>
            <p:nvPr/>
          </p:nvSpPr>
          <p:spPr>
            <a:xfrm>
              <a:off x="9217" y="71975"/>
              <a:ext cx="12192000" cy="1377896"/>
            </a:xfrm>
            <a:custGeom>
              <a:avLst/>
              <a:gdLst/>
              <a:ahLst/>
              <a:cxnLst/>
              <a:rect l="l" t="t" r="r" b="b"/>
              <a:pathLst>
                <a:path w="5016842" h="812800" extrusionOk="0">
                  <a:moveTo>
                    <a:pt x="0" y="0"/>
                  </a:moveTo>
                  <a:lnTo>
                    <a:pt x="5016842" y="0"/>
                  </a:lnTo>
                  <a:lnTo>
                    <a:pt x="5016842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6600CC"/>
            </a:solidFill>
            <a:ln>
              <a:noFill/>
            </a:ln>
          </p:spPr>
          <p:txBody>
            <a:bodyPr/>
            <a:lstStyle/>
            <a:p>
              <a:endParaRPr lang="zh-TW" altLang="en-US" sz="1200" dirty="0"/>
            </a:p>
          </p:txBody>
        </p:sp>
        <p:sp>
          <p:nvSpPr>
            <p:cNvPr id="6" name="Google Shape;252;p8">
              <a:extLst>
                <a:ext uri="{FF2B5EF4-FFF2-40B4-BE49-F238E27FC236}">
                  <a16:creationId xmlns:a16="http://schemas.microsoft.com/office/drawing/2014/main" id="{0E930C5D-3A6C-9E31-5783-F81D9FA3FA8E}"/>
                </a:ext>
              </a:extLst>
            </p:cNvPr>
            <p:cNvSpPr txBox="1"/>
            <p:nvPr/>
          </p:nvSpPr>
          <p:spPr>
            <a:xfrm>
              <a:off x="216027" y="762083"/>
              <a:ext cx="11748976" cy="320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altLang="zh-TW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OO</a:t>
              </a:r>
              <a:r>
                <a:rPr lang="zh-TW" altLang="en-US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課程導入</a:t>
              </a:r>
              <a:r>
                <a:rPr lang="en-US" altLang="zh-TW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GAI</a:t>
              </a:r>
              <a:r>
                <a:rPr lang="zh-TW" altLang="en-US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、</a:t>
              </a:r>
              <a:r>
                <a:rPr lang="en-US" altLang="zh-TW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PBL</a:t>
              </a:r>
              <a:r>
                <a:rPr lang="zh-TW" altLang="en-US" sz="4800" b="1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及四學</a:t>
              </a:r>
              <a:endParaRPr lang="zh-TW" altLang="en-US" sz="2800" b="1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77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2013 - 2022 主題">
  <a:themeElements>
    <a:clrScheme name="Office 2013 - 2022 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16881</TotalTime>
  <Words>317</Words>
  <Application>Microsoft Office PowerPoint</Application>
  <PresentationFormat>自訂</PresentationFormat>
  <Paragraphs>85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Microsoft JhengHei</vt:lpstr>
      <vt:lpstr>Microsoft JhengHei</vt:lpstr>
      <vt:lpstr>Arial</vt:lpstr>
      <vt:lpstr>Calibri</vt:lpstr>
      <vt:lpstr>Calibri Light</vt:lpstr>
      <vt:lpstr>Times New Roman</vt:lpstr>
      <vt:lpstr>Office 2013 - 2022 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user</cp:lastModifiedBy>
  <cp:revision>1033</cp:revision>
  <cp:lastPrinted>2026-04-08T07:51:57Z</cp:lastPrinted>
  <dcterms:created xsi:type="dcterms:W3CDTF">2020-02-10T01:45:07Z</dcterms:created>
  <dcterms:modified xsi:type="dcterms:W3CDTF">2026-05-05T04:38:45Z</dcterms:modified>
</cp:coreProperties>
</file>