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</p:sldIdLst>
  <p:sldSz cx="16256000" cy="9144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DD"/>
    <a:srgbClr val="FFDBB7"/>
    <a:srgbClr val="FDBEA5"/>
    <a:srgbClr val="FCD3B2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79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6256000" cy="90678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3FF6E2C-BB1C-6B39-D1A3-1B56C4FA83B2}"/>
              </a:ext>
            </a:extLst>
          </p:cNvPr>
          <p:cNvSpPr txBox="1"/>
          <p:nvPr/>
        </p:nvSpPr>
        <p:spPr>
          <a:xfrm>
            <a:off x="2717800" y="8229600"/>
            <a:ext cx="1676400" cy="461665"/>
          </a:xfrm>
          <a:prstGeom prst="rect">
            <a:avLst/>
          </a:prstGeom>
          <a:solidFill>
            <a:srgbClr val="FDBEA5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月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29F7F387-3C9D-A1B3-65DB-A00AC36B6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64" y="0"/>
            <a:ext cx="16383000" cy="9144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6F78501-9442-3297-27D9-A959AEB6B893}"/>
              </a:ext>
            </a:extLst>
          </p:cNvPr>
          <p:cNvSpPr txBox="1"/>
          <p:nvPr/>
        </p:nvSpPr>
        <p:spPr>
          <a:xfrm>
            <a:off x="9652000" y="2133600"/>
            <a:ext cx="278384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份歐姆主題分析報告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要投教學實踐研究或國科會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115-1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導入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門課；教學模式繪製；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場教學分享；參與成果發表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797B68B-8F02-07F8-0E6F-A6942B82BCFE}"/>
              </a:ext>
            </a:extLst>
          </p:cNvPr>
          <p:cNvSpPr txBox="1"/>
          <p:nvPr/>
        </p:nvSpPr>
        <p:spPr>
          <a:xfrm>
            <a:off x="13081000" y="2209800"/>
            <a:ext cx="2133600" cy="400110"/>
          </a:xfrm>
          <a:prstGeom prst="rect">
            <a:avLst/>
          </a:prstGeom>
          <a:solidFill>
            <a:srgbClr val="FFEEDD"/>
          </a:solidFill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延長申請至</a:t>
            </a:r>
            <a:r>
              <a:rPr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5/15</a:t>
            </a:r>
          </a:p>
        </p:txBody>
      </p:sp>
    </p:spTree>
    <p:extLst>
      <p:ext uri="{BB962C8B-B14F-4D97-AF65-F5344CB8AC3E}">
        <p14:creationId xmlns:p14="http://schemas.microsoft.com/office/powerpoint/2010/main" val="341440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B29B002-746D-8285-B3E4-53DDFFFA50DF}"/>
              </a:ext>
            </a:extLst>
          </p:cNvPr>
          <p:cNvSpPr txBox="1"/>
          <p:nvPr/>
        </p:nvSpPr>
        <p:spPr>
          <a:xfrm>
            <a:off x="9271000" y="5486400"/>
            <a:ext cx="4114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目標：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份歐姆主題分析報告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要投教學實踐研究或國科會</a:t>
            </a:r>
            <a:r>
              <a: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0E8F07E-E191-4D62-4FA0-5B6D649A457E}"/>
              </a:ext>
            </a:extLst>
          </p:cNvPr>
          <p:cNvSpPr txBox="1"/>
          <p:nvPr/>
        </p:nvSpPr>
        <p:spPr>
          <a:xfrm>
            <a:off x="4165600" y="4267200"/>
            <a:ext cx="1828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門</a:t>
            </a:r>
            <a:endParaRPr lang="en-US" altLang="zh-TW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9EDD4CA-5D02-5022-E15F-1CADF544D92C}"/>
              </a:ext>
            </a:extLst>
          </p:cNvPr>
          <p:cNvSpPr txBox="1"/>
          <p:nvPr/>
        </p:nvSpPr>
        <p:spPr>
          <a:xfrm>
            <a:off x="10337800" y="4724400"/>
            <a:ext cx="2057400" cy="584775"/>
          </a:xfrm>
          <a:prstGeom prst="rect">
            <a:avLst/>
          </a:prstGeom>
          <a:solidFill>
            <a:srgbClr val="00CC99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模式分享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01C20F7-89A3-1C3E-8E1F-988B22027870}"/>
              </a:ext>
            </a:extLst>
          </p:cNvPr>
          <p:cNvSpPr txBox="1"/>
          <p:nvPr/>
        </p:nvSpPr>
        <p:spPr>
          <a:xfrm>
            <a:off x="10185400" y="5486400"/>
            <a:ext cx="3276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繪製導入教學模式圖。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8F82588-931D-C218-C6C2-D284FB128778}"/>
              </a:ext>
            </a:extLst>
          </p:cNvPr>
          <p:cNvSpPr txBox="1"/>
          <p:nvPr/>
        </p:nvSpPr>
        <p:spPr>
          <a:xfrm>
            <a:off x="9956800" y="5989106"/>
            <a:ext cx="3505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：須完成繪製教學模式圖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每門課一張圖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ADD342E-F515-16AB-0283-15E4484DC7A9}"/>
              </a:ext>
            </a:extLst>
          </p:cNvPr>
          <p:cNvSpPr txBox="1"/>
          <p:nvPr/>
        </p:nvSpPr>
        <p:spPr>
          <a:xfrm>
            <a:off x="5003800" y="2209800"/>
            <a:ext cx="3048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延長申請至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5/15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65C1293-540D-290B-A7B7-58500DB5C27A}"/>
              </a:ext>
            </a:extLst>
          </p:cNvPr>
          <p:cNvSpPr txBox="1"/>
          <p:nvPr/>
        </p:nvSpPr>
        <p:spPr>
          <a:xfrm>
            <a:off x="8813800" y="2209800"/>
            <a:ext cx="2667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 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100</Words>
  <Application>Microsoft Office PowerPoint</Application>
  <PresentationFormat>自訂</PresentationFormat>
  <Paragraphs>11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4" baseType="lpstr">
      <vt:lpstr>微軟正黑體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user</cp:lastModifiedBy>
  <cp:revision>7</cp:revision>
  <dcterms:created xsi:type="dcterms:W3CDTF">2006-08-16T00:00:00Z</dcterms:created>
  <dcterms:modified xsi:type="dcterms:W3CDTF">2026-05-05T04:06:30Z</dcterms:modified>
</cp:coreProperties>
</file>