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70"/>
  </p:notesMasterIdLst>
  <p:sldIdLst>
    <p:sldId id="316" r:id="rId5"/>
    <p:sldId id="257" r:id="rId6"/>
    <p:sldId id="334" r:id="rId7"/>
    <p:sldId id="258" r:id="rId8"/>
    <p:sldId id="262" r:id="rId9"/>
    <p:sldId id="277" r:id="rId10"/>
    <p:sldId id="308" r:id="rId11"/>
    <p:sldId id="335" r:id="rId12"/>
    <p:sldId id="327" r:id="rId13"/>
    <p:sldId id="264" r:id="rId14"/>
    <p:sldId id="333" r:id="rId15"/>
    <p:sldId id="309" r:id="rId16"/>
    <p:sldId id="278" r:id="rId17"/>
    <p:sldId id="314" r:id="rId18"/>
    <p:sldId id="312" r:id="rId19"/>
    <p:sldId id="313" r:id="rId20"/>
    <p:sldId id="326" r:id="rId21"/>
    <p:sldId id="325" r:id="rId22"/>
    <p:sldId id="332" r:id="rId23"/>
    <p:sldId id="269" r:id="rId24"/>
    <p:sldId id="328" r:id="rId25"/>
    <p:sldId id="265" r:id="rId26"/>
    <p:sldId id="267" r:id="rId27"/>
    <p:sldId id="266" r:id="rId28"/>
    <p:sldId id="279" r:id="rId29"/>
    <p:sldId id="285" r:id="rId30"/>
    <p:sldId id="276" r:id="rId31"/>
    <p:sldId id="322" r:id="rId32"/>
    <p:sldId id="280" r:id="rId33"/>
    <p:sldId id="281" r:id="rId34"/>
    <p:sldId id="319" r:id="rId35"/>
    <p:sldId id="324" r:id="rId36"/>
    <p:sldId id="323" r:id="rId37"/>
    <p:sldId id="311" r:id="rId38"/>
    <p:sldId id="330" r:id="rId39"/>
    <p:sldId id="282" r:id="rId40"/>
    <p:sldId id="283" r:id="rId41"/>
    <p:sldId id="286" r:id="rId42"/>
    <p:sldId id="320" r:id="rId43"/>
    <p:sldId id="268" r:id="rId44"/>
    <p:sldId id="287" r:id="rId45"/>
    <p:sldId id="291" r:id="rId46"/>
    <p:sldId id="294" r:id="rId47"/>
    <p:sldId id="292" r:id="rId48"/>
    <p:sldId id="295" r:id="rId49"/>
    <p:sldId id="299" r:id="rId50"/>
    <p:sldId id="300" r:id="rId51"/>
    <p:sldId id="301" r:id="rId52"/>
    <p:sldId id="315" r:id="rId53"/>
    <p:sldId id="331" r:id="rId54"/>
    <p:sldId id="296" r:id="rId55"/>
    <p:sldId id="321" r:id="rId56"/>
    <p:sldId id="329" r:id="rId57"/>
    <p:sldId id="336" r:id="rId58"/>
    <p:sldId id="270" r:id="rId59"/>
    <p:sldId id="302" r:id="rId60"/>
    <p:sldId id="303" r:id="rId61"/>
    <p:sldId id="304" r:id="rId62"/>
    <p:sldId id="305" r:id="rId63"/>
    <p:sldId id="306" r:id="rId64"/>
    <p:sldId id="307" r:id="rId65"/>
    <p:sldId id="271" r:id="rId66"/>
    <p:sldId id="317" r:id="rId67"/>
    <p:sldId id="274" r:id="rId68"/>
    <p:sldId id="273" r:id="rId6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1pPr>
    <a:lvl2pPr marL="0" marR="0" indent="2286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2pPr>
    <a:lvl3pPr marL="0" marR="0" indent="4572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3pPr>
    <a:lvl4pPr marL="0" marR="0" indent="6858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4pPr>
    <a:lvl5pPr marL="0" marR="0" indent="9144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5pPr>
    <a:lvl6pPr marL="0" marR="0" indent="11430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6pPr>
    <a:lvl7pPr marL="0" marR="0" indent="13716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7pPr>
    <a:lvl8pPr marL="0" marR="0" indent="16002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8pPr>
    <a:lvl9pPr marL="0" marR="0" indent="182880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8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5E7EA"/>
          </a:solidFill>
        </a:fill>
      </a:tcStyle>
    </a:wholeTbl>
    <a:band2H>
      <a:tcTxStyle/>
      <a:tcStyle>
        <a:tcBdr/>
        <a:fill>
          <a:solidFill>
            <a:srgbClr val="E3E5E8"/>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0" cap="flat">
              <a:solidFill>
                <a:srgbClr val="FFFFFF"/>
              </a:solidFill>
              <a:prstDash val="solid"/>
              <a:miter lim="400000"/>
            </a:ln>
          </a:bottom>
          <a:insideH>
            <a:ln w="12700" cap="flat">
              <a:noFill/>
              <a:miter lim="400000"/>
            </a:ln>
          </a:insideH>
          <a:insideV>
            <a:ln w="12700" cap="flat">
              <a:noFill/>
              <a:miter lim="400000"/>
            </a:ln>
          </a:insideV>
        </a:tcBdr>
        <a:fill>
          <a:solidFill>
            <a:srgbClr val="0160FF"/>
          </a:solidFill>
        </a:fill>
      </a:tcStyle>
    </a:firstRow>
  </a:tblStyle>
  <a:tblStyle styleId="{D51ADE6A-740E-44AE-83CC-AE7238B6C88D}" styleName="">
    <a:tblBg/>
    <a:wholeTbl>
      <a:tcTxStyle b="off" i="off">
        <a:font>
          <a:latin typeface="Helvetica Light"/>
          <a:ea typeface="Helvetica Light"/>
          <a:cs typeface="Helvetica Light"/>
        </a:font>
        <a:srgbClr val="000000"/>
      </a:tcTxStyle>
      <a:tcStyle>
        <a:tcBdr>
          <a:left>
            <a:ln w="127000" cap="flat">
              <a:solidFill>
                <a:srgbClr val="FFFFFF"/>
              </a:solidFill>
              <a:prstDash val="solid"/>
              <a:miter lim="400000"/>
            </a:ln>
          </a:left>
          <a:right>
            <a:ln w="127000" cap="flat">
              <a:solidFill>
                <a:srgbClr val="FFFFFF"/>
              </a:solidFill>
              <a:prstDash val="solid"/>
              <a:miter lim="400000"/>
            </a:ln>
          </a:right>
          <a:top>
            <a:ln w="127000" cap="flat">
              <a:solidFill>
                <a:srgbClr val="FFFFFF"/>
              </a:solidFill>
              <a:prstDash val="solid"/>
              <a:miter lim="400000"/>
            </a:ln>
          </a:top>
          <a:bottom>
            <a:ln w="127000" cap="flat">
              <a:solidFill>
                <a:srgbClr val="FFFFFF"/>
              </a:solidFill>
              <a:prstDash val="solid"/>
              <a:miter lim="400000"/>
            </a:ln>
          </a:bottom>
          <a:insideH>
            <a:ln w="127000" cap="flat">
              <a:solidFill>
                <a:srgbClr val="FFFFFF"/>
              </a:solidFill>
              <a:prstDash val="solid"/>
              <a:miter lim="400000"/>
            </a:ln>
          </a:insideH>
          <a:insideV>
            <a:ln w="127000" cap="flat">
              <a:solidFill>
                <a:srgbClr val="FFFFFF"/>
              </a:solidFill>
              <a:prstDash val="solid"/>
              <a:miter lim="400000"/>
            </a:ln>
          </a:insideV>
        </a:tcBdr>
        <a:fill>
          <a:noFill/>
        </a:fill>
      </a:tcStyle>
    </a:wholeTbl>
    <a:band2H>
      <a:tcTxStyle/>
      <a:tcStyle>
        <a:tcBdr/>
        <a:fill>
          <a:solidFill>
            <a:srgbClr val="EDEEEE"/>
          </a:solidFill>
        </a:fill>
      </a:tcStyle>
    </a:band2H>
    <a:firstCol>
      <a:tcTxStyle b="on" i="off">
        <a:fontRef idx="maj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ajor">
          <a:srgbClr val="000000"/>
        </a:fontRef>
        <a:srgbClr val="000000"/>
      </a:tcTxStyle>
      <a:tcStyle>
        <a:tcBdr>
          <a:left>
            <a:ln w="127000" cap="flat">
              <a:solidFill>
                <a:srgbClr val="FFFFFF"/>
              </a:solidFill>
              <a:prstDash val="solid"/>
              <a:miter lim="400000"/>
            </a:ln>
          </a:left>
          <a:right>
            <a:ln w="127000" cap="flat">
              <a:solidFill>
                <a:srgbClr val="FFFFFF"/>
              </a:solidFill>
              <a:prstDash val="solid"/>
              <a:miter lim="400000"/>
            </a:ln>
          </a:right>
          <a:top>
            <a:ln w="12700" cap="flat">
              <a:noFill/>
              <a:miter lim="400000"/>
            </a:ln>
          </a:top>
          <a:bottom>
            <a:ln w="127000" cap="flat">
              <a:solidFill>
                <a:srgbClr val="FFFFFF"/>
              </a:solidFill>
              <a:prstDash val="solid"/>
              <a:miter lim="400000"/>
            </a:ln>
          </a:bottom>
          <a:insideH>
            <a:ln w="12700" cap="flat">
              <a:solidFill>
                <a:srgbClr val="000000"/>
              </a:solidFill>
              <a:custDash>
                <a:ds d="200000" sp="200000"/>
              </a:custDash>
              <a:miter lim="400000"/>
            </a:ln>
          </a:insideH>
          <a:insideV>
            <a:ln w="127000" cap="flat">
              <a:solidFill>
                <a:srgbClr val="FFFFFF"/>
              </a:solidFill>
              <a:prstDash val="solid"/>
              <a:miter lim="400000"/>
            </a:ln>
          </a:insideV>
        </a:tcBdr>
        <a:fill>
          <a:noFill/>
        </a:fill>
      </a:tcStyle>
    </a:firstRow>
  </a:tblStyle>
  <a:tblStyle styleId="{4A9BC294-FFE2-49D5-8D69-9E1BD2C41BD5}" styleName="">
    <a:tblBg/>
    <a:wholeTbl>
      <a:tcTxStyle b="off" i="off">
        <a:font>
          <a:latin typeface="Helvetica Neue"/>
          <a:ea typeface="Helvetica Neue"/>
          <a:cs typeface="Helvetica Neue"/>
        </a:font>
        <a:srgbClr val="595959"/>
      </a:tcTxStyle>
      <a:tcStyle>
        <a:tcBdr>
          <a:left>
            <a:ln w="3175" cap="flat">
              <a:solidFill>
                <a:srgbClr val="808080"/>
              </a:solidFill>
              <a:prstDash val="solid"/>
              <a:round/>
            </a:ln>
          </a:left>
          <a:right>
            <a:ln w="3175" cap="flat">
              <a:solidFill>
                <a:srgbClr val="808080"/>
              </a:solidFill>
              <a:prstDash val="solid"/>
              <a:round/>
            </a:ln>
          </a:right>
          <a:top>
            <a:ln w="3175" cap="flat">
              <a:solidFill>
                <a:srgbClr val="808080"/>
              </a:solidFill>
              <a:prstDash val="solid"/>
              <a:round/>
            </a:ln>
          </a:top>
          <a:bottom>
            <a:ln w="3175" cap="flat">
              <a:solidFill>
                <a:srgbClr val="808080"/>
              </a:solidFill>
              <a:prstDash val="solid"/>
              <a:round/>
            </a:ln>
          </a:bottom>
          <a:insideH>
            <a:ln w="3175" cap="flat">
              <a:solidFill>
                <a:srgbClr val="808080"/>
              </a:solidFill>
              <a:prstDash val="solid"/>
              <a:round/>
            </a:ln>
          </a:insideH>
          <a:insideV>
            <a:ln w="3175" cap="flat">
              <a:solidFill>
                <a:srgbClr val="808080"/>
              </a:solidFill>
              <a:prstDash val="solid"/>
              <a:round/>
            </a:ln>
          </a:insideV>
        </a:tcBdr>
        <a:fill>
          <a:solidFill>
            <a:srgbClr val="FFFFFF"/>
          </a:solidFill>
        </a:fill>
      </a:tcStyle>
    </a:wholeTbl>
    <a:band2H>
      <a:tcTxStyle/>
      <a:tcStyle>
        <a:tcBdr/>
        <a:fill>
          <a:solidFill>
            <a:srgbClr val="FFFFFF"/>
          </a:solidFill>
        </a:fill>
      </a:tcStyle>
    </a:band2H>
    <a:firstCol>
      <a:tcTxStyle b="on" i="off">
        <a:fontRef idx="major">
          <a:srgbClr val="FFFFFF"/>
        </a:fontRef>
        <a:srgbClr val="FFFFFF"/>
      </a:tcTxStyle>
      <a:tcStyle>
        <a:tcBdr>
          <a:left>
            <a:ln w="3175" cap="flat">
              <a:solidFill>
                <a:srgbClr val="FFFFFF"/>
              </a:solidFill>
              <a:prstDash val="solid"/>
              <a:miter lim="400000"/>
            </a:ln>
          </a:left>
          <a:right>
            <a:ln w="12700" cap="flat">
              <a:solidFill>
                <a:srgbClr val="000000"/>
              </a:solidFill>
              <a:prstDash val="solid"/>
              <a:bevel/>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12700" cap="flat">
              <a:solidFill>
                <a:srgbClr val="000000"/>
              </a:solidFill>
              <a:prstDash val="solid"/>
              <a:bevel/>
            </a:ln>
          </a:insideV>
        </a:tcBdr>
        <a:fill>
          <a:solidFill>
            <a:srgbClr val="007FFF"/>
          </a:solidFill>
        </a:fill>
      </a:tcStyle>
    </a:firstCol>
    <a:lastRow>
      <a:tcTxStyle b="off" i="off">
        <a:font>
          <a:latin typeface="Helvetica Neue"/>
          <a:ea typeface="Helvetica Neue"/>
          <a:cs typeface="Helvetica Neue"/>
        </a:font>
        <a:srgbClr val="595959"/>
      </a:tcTxStyle>
      <a:tcStyle>
        <a:tcBdr>
          <a:left>
            <a:ln w="3175" cap="flat">
              <a:solidFill>
                <a:srgbClr val="808080"/>
              </a:solidFill>
              <a:prstDash val="solid"/>
              <a:round/>
            </a:ln>
          </a:left>
          <a:right>
            <a:ln w="3175" cap="flat">
              <a:solidFill>
                <a:srgbClr val="808080"/>
              </a:solidFill>
              <a:prstDash val="solid"/>
              <a:round/>
            </a:ln>
          </a:right>
          <a:top>
            <a:ln w="3175" cap="flat">
              <a:solidFill>
                <a:srgbClr val="808080"/>
              </a:solidFill>
              <a:prstDash val="solid"/>
              <a:round/>
            </a:ln>
          </a:top>
          <a:bottom>
            <a:ln w="3175" cap="flat">
              <a:solidFill>
                <a:srgbClr val="808080"/>
              </a:solidFill>
              <a:prstDash val="solid"/>
              <a:round/>
            </a:ln>
          </a:bottom>
          <a:insideH>
            <a:ln w="12700" cap="flat">
              <a:solidFill>
                <a:srgbClr val="000000"/>
              </a:solidFill>
              <a:prstDash val="solid"/>
              <a:bevel/>
            </a:ln>
          </a:insideH>
          <a:insideV>
            <a:ln w="3175" cap="flat">
              <a:solidFill>
                <a:srgbClr val="808080"/>
              </a:solidFill>
              <a:prstDash val="solid"/>
              <a:round/>
            </a:ln>
          </a:insideV>
        </a:tcBdr>
        <a:fill>
          <a:solidFill>
            <a:schemeClr val="accent3">
              <a:hueOff val="10341877"/>
              <a:satOff val="-14884"/>
              <a:lumOff val="-32266"/>
            </a:schemeClr>
          </a:solidFill>
        </a:fill>
      </a:tcStyle>
    </a:lastRow>
    <a:firstRow>
      <a:tcTxStyle b="on" i="off">
        <a:fontRef idx="major">
          <a:srgbClr val="31496B"/>
        </a:fontRef>
        <a:srgbClr val="31496B"/>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3175" cap="flat">
              <a:solidFill>
                <a:srgbClr val="808080"/>
              </a:solidFill>
              <a:prstDash val="solid"/>
              <a:round/>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BBFC77FB-9ED0-4EC9-95AA-A1379042E648}" styleName="">
    <a:tblBg/>
    <a:wholeTbl>
      <a:tcTxStyle b="off" i="off">
        <a:font>
          <a:latin typeface="Helvetica Light"/>
          <a:ea typeface="Helvetica Light"/>
          <a:cs typeface="Helvetica Light"/>
        </a:font>
        <a:srgbClr val="000000"/>
      </a:tcTxStyle>
      <a:tcStyle>
        <a:tcBdr>
          <a:left>
            <a:ln w="127000" cap="flat">
              <a:solidFill>
                <a:srgbClr val="FFFFFF"/>
              </a:solidFill>
              <a:prstDash val="solid"/>
              <a:miter lim="400000"/>
            </a:ln>
          </a:left>
          <a:right>
            <a:ln w="127000" cap="flat">
              <a:solidFill>
                <a:srgbClr val="FFFFFF"/>
              </a:solidFill>
              <a:prstDash val="solid"/>
              <a:miter lim="400000"/>
            </a:ln>
          </a:right>
          <a:top>
            <a:ln w="127000" cap="flat">
              <a:solidFill>
                <a:srgbClr val="FFFFFF"/>
              </a:solidFill>
              <a:prstDash val="solid"/>
              <a:miter lim="400000"/>
            </a:ln>
          </a:top>
          <a:bottom>
            <a:ln w="127000" cap="flat">
              <a:solidFill>
                <a:srgbClr val="FFFFFF"/>
              </a:solidFill>
              <a:prstDash val="solid"/>
              <a:miter lim="400000"/>
            </a:ln>
          </a:bottom>
          <a:insideH>
            <a:ln w="127000" cap="flat">
              <a:solidFill>
                <a:srgbClr val="FFFFFF"/>
              </a:solidFill>
              <a:prstDash val="solid"/>
              <a:miter lim="400000"/>
            </a:ln>
          </a:insideH>
          <a:insideV>
            <a:ln w="127000" cap="flat">
              <a:solidFill>
                <a:srgbClr val="FFFFFF"/>
              </a:solidFill>
              <a:prstDash val="solid"/>
              <a:miter lim="400000"/>
            </a:ln>
          </a:insideV>
        </a:tcBdr>
        <a:fill>
          <a:solidFill>
            <a:srgbClr val="E5E7EA"/>
          </a:solidFill>
        </a:fill>
      </a:tcStyle>
    </a:wholeTbl>
    <a:band2H>
      <a:tcTxStyle/>
      <a:tcStyle>
        <a:tcBdr/>
        <a:fill>
          <a:solidFill>
            <a:srgbClr val="31496B"/>
          </a:solidFill>
        </a:fill>
      </a:tcStyle>
    </a:band2H>
    <a:firstCol>
      <a:tcTxStyle b="on" i="off">
        <a:fontRef idx="maj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aj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ajor">
          <a:srgbClr val="000000"/>
        </a:fontRef>
        <a:srgbClr val="000000"/>
      </a:tcTxStyle>
      <a:tcStyle>
        <a:tcBdr>
          <a:left>
            <a:ln w="127000" cap="flat">
              <a:solidFill>
                <a:srgbClr val="FFFFFF"/>
              </a:solidFill>
              <a:prstDash val="solid"/>
              <a:miter lim="400000"/>
            </a:ln>
          </a:left>
          <a:right>
            <a:ln w="127000" cap="flat">
              <a:solidFill>
                <a:srgbClr val="FFFFFF"/>
              </a:solidFill>
              <a:prstDash val="solid"/>
              <a:miter lim="400000"/>
            </a:ln>
          </a:right>
          <a:top>
            <a:ln w="12700" cap="flat">
              <a:noFill/>
              <a:miter lim="400000"/>
            </a:ln>
          </a:top>
          <a:bottom>
            <a:ln w="127000" cap="flat">
              <a:solidFill>
                <a:srgbClr val="FFFFFF"/>
              </a:solidFill>
              <a:prstDash val="solid"/>
              <a:miter lim="400000"/>
            </a:ln>
          </a:bottom>
          <a:insideH>
            <a:ln w="12700" cap="flat">
              <a:solidFill>
                <a:srgbClr val="000000"/>
              </a:solidFill>
              <a:custDash>
                <a:ds d="200000" sp="200000"/>
              </a:custDash>
              <a:miter lim="400000"/>
            </a:ln>
          </a:insideH>
          <a:insideV>
            <a:ln w="127000" cap="flat">
              <a:solidFill>
                <a:srgbClr val="FFFFFF"/>
              </a:solidFill>
              <a:prstDash val="solid"/>
              <a:miter lim="400000"/>
            </a:ln>
          </a:insideV>
        </a:tcBdr>
        <a:fill>
          <a:noFill/>
        </a:fill>
      </a:tcStyle>
    </a:firstRow>
  </a:tblStyle>
  <a:tblStyle styleId="{6CBB8FF1-D9AA-43F3-AF6F-95CC898621D3}" styleName="">
    <a:tblBg/>
    <a:wholeTbl>
      <a:tcTxStyle b="off" i="off">
        <a:font>
          <a:latin typeface="Helvetica Neue"/>
          <a:ea typeface="Helvetica Neue"/>
          <a:cs typeface="Helvetica Neue"/>
        </a:font>
        <a:srgbClr val="595959"/>
      </a:tcTxStyle>
      <a:tcStyle>
        <a:tcBdr>
          <a:left>
            <a:ln w="3175" cap="flat">
              <a:solidFill>
                <a:srgbClr val="808080"/>
              </a:solidFill>
              <a:prstDash val="solid"/>
              <a:round/>
            </a:ln>
          </a:left>
          <a:right>
            <a:ln w="3175" cap="flat">
              <a:solidFill>
                <a:srgbClr val="808080"/>
              </a:solidFill>
              <a:prstDash val="solid"/>
              <a:round/>
            </a:ln>
          </a:right>
          <a:top>
            <a:ln w="3175" cap="flat">
              <a:solidFill>
                <a:srgbClr val="808080"/>
              </a:solidFill>
              <a:prstDash val="solid"/>
              <a:round/>
            </a:ln>
          </a:top>
          <a:bottom>
            <a:ln w="3175" cap="flat">
              <a:solidFill>
                <a:srgbClr val="808080"/>
              </a:solidFill>
              <a:prstDash val="solid"/>
              <a:round/>
            </a:ln>
          </a:bottom>
          <a:insideH>
            <a:ln w="3175" cap="flat">
              <a:solidFill>
                <a:srgbClr val="808080"/>
              </a:solidFill>
              <a:prstDash val="solid"/>
              <a:round/>
            </a:ln>
          </a:insideH>
          <a:insideV>
            <a:ln w="3175" cap="flat">
              <a:solidFill>
                <a:srgbClr val="808080"/>
              </a:solidFill>
              <a:prstDash val="solid"/>
              <a:round/>
            </a:ln>
          </a:insideV>
        </a:tcBdr>
        <a:fill>
          <a:solidFill>
            <a:srgbClr val="FFFFFF"/>
          </a:solidFill>
        </a:fill>
      </a:tcStyle>
    </a:wholeTbl>
    <a:band2H>
      <a:tcTxStyle/>
      <a:tcStyle>
        <a:tcBdr/>
        <a:fill>
          <a:solidFill>
            <a:srgbClr val="EFF0F3"/>
          </a:solidFill>
        </a:fill>
      </a:tcStyle>
    </a:band2H>
    <a:firstCol>
      <a:tcTxStyle b="on" i="on">
        <a:font>
          <a:latin typeface="Helvetica Neue"/>
          <a:ea typeface="Helvetica Neue"/>
          <a:cs typeface="Helvetica Neue"/>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Col>
    <a:lastRow>
      <a:tcTxStyle b="on" i="on">
        <a:font>
          <a:latin typeface="Helvetica Neue"/>
          <a:ea typeface="Helvetica Neue"/>
          <a:cs typeface="Helvetica Neue"/>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Helvetica Neue"/>
          <a:ea typeface="Helvetica Neue"/>
          <a:cs typeface="Helvetica Neue"/>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88" autoAdjust="0"/>
  </p:normalViewPr>
  <p:slideViewPr>
    <p:cSldViewPr snapToGrid="0" snapToObjects="1">
      <p:cViewPr varScale="1">
        <p:scale>
          <a:sx n="56" d="100"/>
          <a:sy n="56" d="100"/>
        </p:scale>
        <p:origin x="594"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Shape 82"/>
          <p:cNvSpPr>
            <a:spLocks noGrp="1" noRot="1" noChangeAspect="1"/>
          </p:cNvSpPr>
          <p:nvPr>
            <p:ph type="sldImg"/>
          </p:nvPr>
        </p:nvSpPr>
        <p:spPr>
          <a:xfrm>
            <a:off x="1143000" y="685800"/>
            <a:ext cx="4572000" cy="3429000"/>
          </a:xfrm>
          <a:prstGeom prst="rect">
            <a:avLst/>
          </a:prstGeom>
        </p:spPr>
        <p:txBody>
          <a:bodyPr/>
          <a:lstStyle/>
          <a:p>
            <a:endParaRPr/>
          </a:p>
        </p:txBody>
      </p:sp>
      <p:sp>
        <p:nvSpPr>
          <p:cNvPr id="83" name="Shape 8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42997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834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11262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951336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82193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263299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185088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37396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329807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65108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646344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Intro / Outro copy 2">
    <p:spTree>
      <p:nvGrpSpPr>
        <p:cNvPr id="1" name=""/>
        <p:cNvGrpSpPr/>
        <p:nvPr/>
      </p:nvGrpSpPr>
      <p:grpSpPr>
        <a:xfrm>
          <a:off x="0" y="0"/>
          <a:ext cx="0" cy="0"/>
          <a:chOff x="0" y="0"/>
          <a:chExt cx="0" cy="0"/>
        </a:xfrm>
      </p:grpSpPr>
      <p:sp>
        <p:nvSpPr>
          <p:cNvPr id="4" name="等腰三角形 8">
            <a:extLst>
              <a:ext uri="{FF2B5EF4-FFF2-40B4-BE49-F238E27FC236}">
                <a16:creationId xmlns:a16="http://schemas.microsoft.com/office/drawing/2014/main" id="{3A9D6F5C-F9A6-4728-8A63-52367C209635}"/>
              </a:ext>
            </a:extLst>
          </p:cNvPr>
          <p:cNvSpPr/>
          <p:nvPr userDrawn="1"/>
        </p:nvSpPr>
        <p:spPr>
          <a:xfrm rot="15034043">
            <a:off x="17125988" y="6611865"/>
            <a:ext cx="5676832" cy="11308466"/>
          </a:xfrm>
          <a:custGeom>
            <a:avLst/>
            <a:gdLst>
              <a:gd name="connsiteX0" fmla="*/ 0 w 3976007"/>
              <a:gd name="connsiteY0" fmla="*/ 5502729 h 5502729"/>
              <a:gd name="connsiteX1" fmla="*/ 1988004 w 3976007"/>
              <a:gd name="connsiteY1" fmla="*/ 0 h 5502729"/>
              <a:gd name="connsiteX2" fmla="*/ 3976007 w 3976007"/>
              <a:gd name="connsiteY2" fmla="*/ 5502729 h 5502729"/>
              <a:gd name="connsiteX3" fmla="*/ 0 w 3976007"/>
              <a:gd name="connsiteY3" fmla="*/ 5502729 h 5502729"/>
              <a:gd name="connsiteX0" fmla="*/ 0 w 4693227"/>
              <a:gd name="connsiteY0" fmla="*/ 5502729 h 7175026"/>
              <a:gd name="connsiteX1" fmla="*/ 1988004 w 4693227"/>
              <a:gd name="connsiteY1" fmla="*/ 0 h 7175026"/>
              <a:gd name="connsiteX2" fmla="*/ 4693227 w 4693227"/>
              <a:gd name="connsiteY2" fmla="*/ 7175026 h 7175026"/>
              <a:gd name="connsiteX3" fmla="*/ 0 w 4693227"/>
              <a:gd name="connsiteY3" fmla="*/ 5502729 h 7175026"/>
              <a:gd name="connsiteX0" fmla="*/ 0 w 3752017"/>
              <a:gd name="connsiteY0" fmla="*/ 5502729 h 6823602"/>
              <a:gd name="connsiteX1" fmla="*/ 1988004 w 3752017"/>
              <a:gd name="connsiteY1" fmla="*/ 0 h 6823602"/>
              <a:gd name="connsiteX2" fmla="*/ 3752018 w 3752017"/>
              <a:gd name="connsiteY2" fmla="*/ 6823603 h 6823602"/>
              <a:gd name="connsiteX3" fmla="*/ 0 w 3752017"/>
              <a:gd name="connsiteY3" fmla="*/ 5502729 h 6823602"/>
              <a:gd name="connsiteX0" fmla="*/ 0 w 3752017"/>
              <a:gd name="connsiteY0" fmla="*/ 4246425 h 5567298"/>
              <a:gd name="connsiteX1" fmla="*/ 1486684 w 3752017"/>
              <a:gd name="connsiteY1" fmla="*/ 0 h 5567298"/>
              <a:gd name="connsiteX2" fmla="*/ 3752018 w 3752017"/>
              <a:gd name="connsiteY2" fmla="*/ 5567299 h 5567298"/>
              <a:gd name="connsiteX3" fmla="*/ 0 w 3752017"/>
              <a:gd name="connsiteY3" fmla="*/ 4246425 h 5567298"/>
              <a:gd name="connsiteX0" fmla="*/ 0 w 3928317"/>
              <a:gd name="connsiteY0" fmla="*/ 4246425 h 5726332"/>
              <a:gd name="connsiteX1" fmla="*/ 1486684 w 3928317"/>
              <a:gd name="connsiteY1" fmla="*/ 0 h 5726332"/>
              <a:gd name="connsiteX2" fmla="*/ 3928317 w 3928317"/>
              <a:gd name="connsiteY2" fmla="*/ 5726333 h 5726332"/>
              <a:gd name="connsiteX3" fmla="*/ 0 w 3928317"/>
              <a:gd name="connsiteY3" fmla="*/ 4246425 h 5726332"/>
              <a:gd name="connsiteX0" fmla="*/ 1 w 3941476"/>
              <a:gd name="connsiteY0" fmla="*/ 4338618 h 5726332"/>
              <a:gd name="connsiteX1" fmla="*/ 1499843 w 3941476"/>
              <a:gd name="connsiteY1" fmla="*/ 0 h 5726332"/>
              <a:gd name="connsiteX2" fmla="*/ 3941476 w 3941476"/>
              <a:gd name="connsiteY2" fmla="*/ 5726333 h 5726332"/>
              <a:gd name="connsiteX3" fmla="*/ 1 w 3941476"/>
              <a:gd name="connsiteY3" fmla="*/ 4338618 h 5726332"/>
              <a:gd name="connsiteX0" fmla="*/ 1 w 2920223"/>
              <a:gd name="connsiteY0" fmla="*/ 4338618 h 5327305"/>
              <a:gd name="connsiteX1" fmla="*/ 1499843 w 2920223"/>
              <a:gd name="connsiteY1" fmla="*/ 0 h 5327305"/>
              <a:gd name="connsiteX2" fmla="*/ 2920223 w 2920223"/>
              <a:gd name="connsiteY2" fmla="*/ 5327305 h 5327305"/>
              <a:gd name="connsiteX3" fmla="*/ 1 w 2920223"/>
              <a:gd name="connsiteY3" fmla="*/ 4338618 h 5327305"/>
              <a:gd name="connsiteX0" fmla="*/ -1 w 2920223"/>
              <a:gd name="connsiteY0" fmla="*/ 4338617 h 5327305"/>
              <a:gd name="connsiteX1" fmla="*/ 1499843 w 2920223"/>
              <a:gd name="connsiteY1" fmla="*/ 0 h 5327305"/>
              <a:gd name="connsiteX2" fmla="*/ 2920223 w 2920223"/>
              <a:gd name="connsiteY2" fmla="*/ 5327305 h 5327305"/>
              <a:gd name="connsiteX3" fmla="*/ -1 w 2920223"/>
              <a:gd name="connsiteY3" fmla="*/ 4338617 h 5327305"/>
              <a:gd name="connsiteX0" fmla="*/ -1 w 2920223"/>
              <a:gd name="connsiteY0" fmla="*/ 3908031 h 4896719"/>
              <a:gd name="connsiteX1" fmla="*/ 1347938 w 2920223"/>
              <a:gd name="connsiteY1" fmla="*/ -1 h 4896719"/>
              <a:gd name="connsiteX2" fmla="*/ 2920223 w 2920223"/>
              <a:gd name="connsiteY2" fmla="*/ 4896719 h 4896719"/>
              <a:gd name="connsiteX3" fmla="*/ -1 w 2920223"/>
              <a:gd name="connsiteY3" fmla="*/ 3908031 h 4896719"/>
              <a:gd name="connsiteX0" fmla="*/ 1 w 2960747"/>
              <a:gd name="connsiteY0" fmla="*/ 3913103 h 4896719"/>
              <a:gd name="connsiteX1" fmla="*/ 1388462 w 2960747"/>
              <a:gd name="connsiteY1" fmla="*/ -1 h 4896719"/>
              <a:gd name="connsiteX2" fmla="*/ 2960747 w 2960747"/>
              <a:gd name="connsiteY2" fmla="*/ 4896719 h 4896719"/>
              <a:gd name="connsiteX3" fmla="*/ 1 w 2960747"/>
              <a:gd name="connsiteY3" fmla="*/ 3913103 h 4896719"/>
              <a:gd name="connsiteX0" fmla="*/ 1 w 2954670"/>
              <a:gd name="connsiteY0" fmla="*/ 3913103 h 4913942"/>
              <a:gd name="connsiteX1" fmla="*/ 1388462 w 2954670"/>
              <a:gd name="connsiteY1" fmla="*/ -1 h 4913942"/>
              <a:gd name="connsiteX2" fmla="*/ 2954670 w 2954670"/>
              <a:gd name="connsiteY2" fmla="*/ 4913943 h 4913942"/>
              <a:gd name="connsiteX3" fmla="*/ 1 w 2954670"/>
              <a:gd name="connsiteY3" fmla="*/ 3913103 h 4913942"/>
              <a:gd name="connsiteX0" fmla="*/ 1 w 2369074"/>
              <a:gd name="connsiteY0" fmla="*/ 3913103 h 4707351"/>
              <a:gd name="connsiteX1" fmla="*/ 1388462 w 2369074"/>
              <a:gd name="connsiteY1" fmla="*/ -1 h 4707351"/>
              <a:gd name="connsiteX2" fmla="*/ 2369074 w 2369074"/>
              <a:gd name="connsiteY2" fmla="*/ 4707350 h 4707351"/>
              <a:gd name="connsiteX3" fmla="*/ 1 w 2369074"/>
              <a:gd name="connsiteY3" fmla="*/ 3913103 h 4707351"/>
              <a:gd name="connsiteX0" fmla="*/ 1 w 2362999"/>
              <a:gd name="connsiteY0" fmla="*/ 3895880 h 4707351"/>
              <a:gd name="connsiteX1" fmla="*/ 1382387 w 2362999"/>
              <a:gd name="connsiteY1" fmla="*/ -1 h 4707351"/>
              <a:gd name="connsiteX2" fmla="*/ 2362999 w 2362999"/>
              <a:gd name="connsiteY2" fmla="*/ 4707350 h 4707351"/>
              <a:gd name="connsiteX3" fmla="*/ 1 w 2362999"/>
              <a:gd name="connsiteY3" fmla="*/ 3895880 h 4707351"/>
            </a:gdLst>
            <a:ahLst/>
            <a:cxnLst>
              <a:cxn ang="0">
                <a:pos x="connsiteX0" y="connsiteY0"/>
              </a:cxn>
              <a:cxn ang="0">
                <a:pos x="connsiteX1" y="connsiteY1"/>
              </a:cxn>
              <a:cxn ang="0">
                <a:pos x="connsiteX2" y="connsiteY2"/>
              </a:cxn>
              <a:cxn ang="0">
                <a:pos x="connsiteX3" y="connsiteY3"/>
              </a:cxn>
            </a:cxnLst>
            <a:rect l="l" t="t" r="r" b="b"/>
            <a:pathLst>
              <a:path w="2362999" h="4707351">
                <a:moveTo>
                  <a:pt x="1" y="3895880"/>
                </a:moveTo>
                <a:lnTo>
                  <a:pt x="1382387" y="-1"/>
                </a:lnTo>
                <a:lnTo>
                  <a:pt x="2362999" y="4707350"/>
                </a:lnTo>
                <a:lnTo>
                  <a:pt x="1" y="3895880"/>
                </a:lnTo>
                <a:close/>
              </a:path>
            </a:pathLst>
          </a:custGeom>
          <a:solidFill>
            <a:srgbClr val="BDCB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TW" altLang="en-US"/>
          </a:p>
        </p:txBody>
      </p:sp>
      <p:sp>
        <p:nvSpPr>
          <p:cNvPr id="3" name="等腰三角形 8">
            <a:extLst>
              <a:ext uri="{FF2B5EF4-FFF2-40B4-BE49-F238E27FC236}">
                <a16:creationId xmlns:a16="http://schemas.microsoft.com/office/drawing/2014/main" id="{49336A29-C048-4843-A943-796E93EE80E3}"/>
              </a:ext>
            </a:extLst>
          </p:cNvPr>
          <p:cNvSpPr/>
          <p:nvPr userDrawn="1"/>
        </p:nvSpPr>
        <p:spPr>
          <a:xfrm rot="17387180" flipV="1">
            <a:off x="250796" y="3460746"/>
            <a:ext cx="9555745" cy="14106858"/>
          </a:xfrm>
          <a:custGeom>
            <a:avLst/>
            <a:gdLst>
              <a:gd name="connsiteX0" fmla="*/ 0 w 3976007"/>
              <a:gd name="connsiteY0" fmla="*/ 5502729 h 5502729"/>
              <a:gd name="connsiteX1" fmla="*/ 1988004 w 3976007"/>
              <a:gd name="connsiteY1" fmla="*/ 0 h 5502729"/>
              <a:gd name="connsiteX2" fmla="*/ 3976007 w 3976007"/>
              <a:gd name="connsiteY2" fmla="*/ 5502729 h 5502729"/>
              <a:gd name="connsiteX3" fmla="*/ 0 w 3976007"/>
              <a:gd name="connsiteY3" fmla="*/ 5502729 h 5502729"/>
              <a:gd name="connsiteX0" fmla="*/ 0 w 4693227"/>
              <a:gd name="connsiteY0" fmla="*/ 5502729 h 7175026"/>
              <a:gd name="connsiteX1" fmla="*/ 1988004 w 4693227"/>
              <a:gd name="connsiteY1" fmla="*/ 0 h 7175026"/>
              <a:gd name="connsiteX2" fmla="*/ 4693227 w 4693227"/>
              <a:gd name="connsiteY2" fmla="*/ 7175026 h 7175026"/>
              <a:gd name="connsiteX3" fmla="*/ 0 w 4693227"/>
              <a:gd name="connsiteY3" fmla="*/ 5502729 h 7175026"/>
              <a:gd name="connsiteX0" fmla="*/ 0 w 4698059"/>
              <a:gd name="connsiteY0" fmla="*/ 5502729 h 7185289"/>
              <a:gd name="connsiteX1" fmla="*/ 1988004 w 4698059"/>
              <a:gd name="connsiteY1" fmla="*/ 0 h 7185289"/>
              <a:gd name="connsiteX2" fmla="*/ 4698059 w 4698059"/>
              <a:gd name="connsiteY2" fmla="*/ 7185289 h 7185289"/>
              <a:gd name="connsiteX3" fmla="*/ 0 w 4698059"/>
              <a:gd name="connsiteY3" fmla="*/ 5502729 h 7185289"/>
              <a:gd name="connsiteX0" fmla="*/ 0 w 4698059"/>
              <a:gd name="connsiteY0" fmla="*/ 5480085 h 7162645"/>
              <a:gd name="connsiteX1" fmla="*/ 1979859 w 4698059"/>
              <a:gd name="connsiteY1" fmla="*/ 0 h 7162645"/>
              <a:gd name="connsiteX2" fmla="*/ 4698059 w 4698059"/>
              <a:gd name="connsiteY2" fmla="*/ 7162645 h 7162645"/>
              <a:gd name="connsiteX3" fmla="*/ 0 w 4698059"/>
              <a:gd name="connsiteY3" fmla="*/ 5480085 h 7162645"/>
              <a:gd name="connsiteX0" fmla="*/ 0 w 4698059"/>
              <a:gd name="connsiteY0" fmla="*/ 5751197 h 7433757"/>
              <a:gd name="connsiteX1" fmla="*/ 2102965 w 4698059"/>
              <a:gd name="connsiteY1" fmla="*/ 0 h 7433757"/>
              <a:gd name="connsiteX2" fmla="*/ 4698059 w 4698059"/>
              <a:gd name="connsiteY2" fmla="*/ 7433757 h 7433757"/>
              <a:gd name="connsiteX3" fmla="*/ 0 w 4698059"/>
              <a:gd name="connsiteY3" fmla="*/ 5751197 h 7433757"/>
              <a:gd name="connsiteX0" fmla="*/ 0 w 4698059"/>
              <a:gd name="connsiteY0" fmla="*/ 5831506 h 7514066"/>
              <a:gd name="connsiteX1" fmla="*/ 2140381 w 4698059"/>
              <a:gd name="connsiteY1" fmla="*/ 0 h 7514066"/>
              <a:gd name="connsiteX2" fmla="*/ 4698059 w 4698059"/>
              <a:gd name="connsiteY2" fmla="*/ 7514066 h 7514066"/>
              <a:gd name="connsiteX3" fmla="*/ 0 w 4698059"/>
              <a:gd name="connsiteY3" fmla="*/ 5831506 h 7514066"/>
              <a:gd name="connsiteX0" fmla="*/ 0 w 4698059"/>
              <a:gd name="connsiteY0" fmla="*/ 5253063 h 6935623"/>
              <a:gd name="connsiteX1" fmla="*/ 1923760 w 4698059"/>
              <a:gd name="connsiteY1" fmla="*/ 0 h 6935623"/>
              <a:gd name="connsiteX2" fmla="*/ 4698059 w 4698059"/>
              <a:gd name="connsiteY2" fmla="*/ 6935623 h 6935623"/>
              <a:gd name="connsiteX3" fmla="*/ 0 w 4698059"/>
              <a:gd name="connsiteY3" fmla="*/ 5253063 h 6935623"/>
            </a:gdLst>
            <a:ahLst/>
            <a:cxnLst>
              <a:cxn ang="0">
                <a:pos x="connsiteX0" y="connsiteY0"/>
              </a:cxn>
              <a:cxn ang="0">
                <a:pos x="connsiteX1" y="connsiteY1"/>
              </a:cxn>
              <a:cxn ang="0">
                <a:pos x="connsiteX2" y="connsiteY2"/>
              </a:cxn>
              <a:cxn ang="0">
                <a:pos x="connsiteX3" y="connsiteY3"/>
              </a:cxn>
            </a:cxnLst>
            <a:rect l="l" t="t" r="r" b="b"/>
            <a:pathLst>
              <a:path w="4698059" h="6935623">
                <a:moveTo>
                  <a:pt x="0" y="5253063"/>
                </a:moveTo>
                <a:lnTo>
                  <a:pt x="1923760" y="0"/>
                </a:lnTo>
                <a:lnTo>
                  <a:pt x="4698059" y="6935623"/>
                </a:lnTo>
                <a:lnTo>
                  <a:pt x="0" y="5253063"/>
                </a:lnTo>
                <a:close/>
              </a:path>
            </a:pathLst>
          </a:custGeom>
          <a:gradFill flip="none" rotWithShape="1">
            <a:gsLst>
              <a:gs pos="0">
                <a:srgbClr val="8FA194"/>
              </a:gs>
              <a:gs pos="56000">
                <a:srgbClr val="FFFFFF"/>
              </a:gs>
              <a:gs pos="100000">
                <a:srgbClr val="D9E4D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TW" altLang="en-US"/>
          </a:p>
        </p:txBody>
      </p:sp>
      <p:sp>
        <p:nvSpPr>
          <p:cNvPr id="18" name="title  |  date"/>
          <p:cNvSpPr>
            <a:spLocks noGrp="1"/>
          </p:cNvSpPr>
          <p:nvPr>
            <p:ph type="body" sz="quarter" idx="21"/>
          </p:nvPr>
        </p:nvSpPr>
        <p:spPr>
          <a:xfrm>
            <a:off x="1779916" y="8240742"/>
            <a:ext cx="20832353" cy="772320"/>
          </a:xfrm>
          <a:prstGeom prst="rect">
            <a:avLst/>
          </a:prstGeom>
        </p:spPr>
        <p:txBody>
          <a:bodyPr lIns="17859" tIns="17859" rIns="17859" bIns="17859" anchor="t">
            <a:spAutoFit/>
          </a:bodyPr>
          <a:lstStyle>
            <a:lvl1pPr marL="0" indent="0" defTabSz="825500">
              <a:spcBef>
                <a:spcPts val="0"/>
              </a:spcBef>
              <a:buSzTx/>
              <a:buNone/>
              <a:defRPr sz="4800" b="0" cap="all" spc="479" baseline="31999">
                <a:solidFill>
                  <a:srgbClr val="344563"/>
                </a:solidFill>
                <a:latin typeface="+mn-lt"/>
                <a:ea typeface="+mn-ea"/>
                <a:cs typeface="+mn-cs"/>
                <a:sym typeface="SF Pro Display Bold"/>
              </a:defRPr>
            </a:lvl1pPr>
          </a:lstStyle>
          <a:p>
            <a:r>
              <a:t>title  |  date</a:t>
            </a:r>
          </a:p>
        </p:txBody>
      </p:sp>
      <p:sp>
        <p:nvSpPr>
          <p:cNvPr id="19" name="[Name]’s User Manual"/>
          <p:cNvSpPr>
            <a:spLocks noGrp="1"/>
          </p:cNvSpPr>
          <p:nvPr>
            <p:ph type="body" sz="quarter" idx="22"/>
          </p:nvPr>
        </p:nvSpPr>
        <p:spPr>
          <a:xfrm>
            <a:off x="4088921" y="5479008"/>
            <a:ext cx="18521512" cy="1949252"/>
          </a:xfrm>
          <a:prstGeom prst="rect">
            <a:avLst/>
          </a:prstGeom>
        </p:spPr>
        <p:txBody>
          <a:bodyPr wrap="square" anchor="b">
            <a:spAutoFit/>
          </a:bodyPr>
          <a:lstStyle>
            <a:lvl1pPr marL="0" indent="0" defTabSz="825500">
              <a:spcBef>
                <a:spcPts val="0"/>
              </a:spcBef>
              <a:buSzTx/>
              <a:buNone/>
              <a:defRPr sz="12000" b="0" spc="-119">
                <a:solidFill>
                  <a:schemeClr val="accent2">
                    <a:hueOff val="-77700"/>
                    <a:lumOff val="2357"/>
                  </a:schemeClr>
                </a:solidFill>
                <a:latin typeface="+mn-lt"/>
                <a:ea typeface="+mn-ea"/>
                <a:cs typeface="+mn-cs"/>
                <a:sym typeface="SF Pro Display Bold"/>
              </a:defRPr>
            </a:lvl1pPr>
          </a:lstStyle>
          <a:p>
            <a:r>
              <a:rPr dirty="0"/>
              <a:t>[Name]’s User Manual</a:t>
            </a:r>
          </a:p>
        </p:txBody>
      </p:sp>
      <p:sp>
        <p:nvSpPr>
          <p:cNvPr id="5" name="手繪多邊形: 圖案 4">
            <a:extLst>
              <a:ext uri="{FF2B5EF4-FFF2-40B4-BE49-F238E27FC236}">
                <a16:creationId xmlns:a16="http://schemas.microsoft.com/office/drawing/2014/main" id="{2C58F27E-027E-4C24-973B-E01B6E50E367}"/>
              </a:ext>
            </a:extLst>
          </p:cNvPr>
          <p:cNvSpPr/>
          <p:nvPr userDrawn="1"/>
        </p:nvSpPr>
        <p:spPr>
          <a:xfrm rot="20008451">
            <a:off x="12262598" y="10258224"/>
            <a:ext cx="1778401" cy="1519245"/>
          </a:xfrm>
          <a:custGeom>
            <a:avLst/>
            <a:gdLst>
              <a:gd name="connsiteX0" fmla="*/ 0 w 1778447"/>
              <a:gd name="connsiteY0" fmla="*/ 872783 h 1519280"/>
              <a:gd name="connsiteX1" fmla="*/ 1170724 w 1778447"/>
              <a:gd name="connsiteY1" fmla="*/ 0 h 1519280"/>
              <a:gd name="connsiteX2" fmla="*/ 1778447 w 1778447"/>
              <a:gd name="connsiteY2" fmla="*/ 1519280 h 1519280"/>
            </a:gdLst>
            <a:ahLst/>
            <a:cxnLst>
              <a:cxn ang="0">
                <a:pos x="connsiteX0" y="connsiteY0"/>
              </a:cxn>
              <a:cxn ang="0">
                <a:pos x="connsiteX1" y="connsiteY1"/>
              </a:cxn>
              <a:cxn ang="0">
                <a:pos x="connsiteX2" y="connsiteY2"/>
              </a:cxn>
            </a:cxnLst>
            <a:rect l="l" t="t" r="r" b="b"/>
            <a:pathLst>
              <a:path w="1778447" h="1519280">
                <a:moveTo>
                  <a:pt x="0" y="872783"/>
                </a:moveTo>
                <a:lnTo>
                  <a:pt x="1170724" y="0"/>
                </a:lnTo>
                <a:lnTo>
                  <a:pt x="1778447" y="151928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zh-TW" altLang="en-US"/>
          </a:p>
        </p:txBody>
      </p:sp>
      <p:pic>
        <p:nvPicPr>
          <p:cNvPr id="7" name="圖片 6">
            <a:extLst>
              <a:ext uri="{FF2B5EF4-FFF2-40B4-BE49-F238E27FC236}">
                <a16:creationId xmlns:a16="http://schemas.microsoft.com/office/drawing/2014/main" id="{A8BBE54F-B2B3-91B4-2079-3FFBD26E77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97618" y="1094075"/>
            <a:ext cx="8136631" cy="1724142"/>
          </a:xfrm>
          <a:prstGeom prst="rect">
            <a:avLst/>
          </a:prstGeom>
        </p:spPr>
      </p:pic>
      <p:pic>
        <p:nvPicPr>
          <p:cNvPr id="8" name="圖片 7">
            <a:extLst>
              <a:ext uri="{FF2B5EF4-FFF2-40B4-BE49-F238E27FC236}">
                <a16:creationId xmlns:a16="http://schemas.microsoft.com/office/drawing/2014/main" id="{1243F4DC-1241-F51B-3859-047DA0E8B504}"/>
              </a:ext>
            </a:extLst>
          </p:cNvPr>
          <p:cNvPicPr>
            <a:picLocks noChangeAspect="1"/>
          </p:cNvPicPr>
          <p:nvPr userDrawn="1"/>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1322863"/>
            <a:ext cx="6463459" cy="6463477"/>
          </a:xfrm>
          <a:prstGeom prst="rect">
            <a:avLst/>
          </a:prstGeom>
        </p:spPr>
      </p:pic>
      <p:pic>
        <p:nvPicPr>
          <p:cNvPr id="9" name="圖片 8">
            <a:extLst>
              <a:ext uri="{FF2B5EF4-FFF2-40B4-BE49-F238E27FC236}">
                <a16:creationId xmlns:a16="http://schemas.microsoft.com/office/drawing/2014/main" id="{3D3D0160-6034-CEA8-99EA-8BD23412A5CC}"/>
              </a:ext>
            </a:extLst>
          </p:cNvPr>
          <p:cNvPicPr>
            <a:picLocks noChangeAspect="1"/>
          </p:cNvPicPr>
          <p:nvPr userDrawn="1"/>
        </p:nvPicPr>
        <p:blipFill rotWithShape="1">
          <a:blip r:embed="rId4" cstate="print">
            <a:clrChange>
              <a:clrFrom>
                <a:srgbClr val="014FA1"/>
              </a:clrFrom>
              <a:clrTo>
                <a:srgbClr val="014FA1">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24480" t="20674" r="22846" b="39919"/>
          <a:stretch/>
        </p:blipFill>
        <p:spPr bwMode="auto">
          <a:xfrm rot="16200000">
            <a:off x="21322643" y="3017795"/>
            <a:ext cx="3571907" cy="2671065"/>
          </a:xfrm>
          <a:prstGeom prst="rect">
            <a:avLst/>
          </a:prstGeom>
          <a:ln>
            <a:noFill/>
          </a:ln>
          <a:extLst>
            <a:ext uri="{53640926-AAD7-44D8-BBD7-CCE9431645EC}">
              <a14:shadowObscured xmlns:a14="http://schemas.microsoft.com/office/drawing/2010/main"/>
            </a:ext>
          </a:extLst>
        </p:spPr>
      </p:pic>
      <p:sp>
        <p:nvSpPr>
          <p:cNvPr id="10" name="手繪多邊形: 圖案 9">
            <a:extLst>
              <a:ext uri="{FF2B5EF4-FFF2-40B4-BE49-F238E27FC236}">
                <a16:creationId xmlns:a16="http://schemas.microsoft.com/office/drawing/2014/main" id="{2C58F27E-027E-4C24-973B-E01B6E50E367}"/>
              </a:ext>
            </a:extLst>
          </p:cNvPr>
          <p:cNvSpPr/>
          <p:nvPr userDrawn="1"/>
        </p:nvSpPr>
        <p:spPr>
          <a:xfrm rot="20008451">
            <a:off x="3573637" y="9796882"/>
            <a:ext cx="6400304" cy="5467688"/>
          </a:xfrm>
          <a:custGeom>
            <a:avLst/>
            <a:gdLst>
              <a:gd name="connsiteX0" fmla="*/ 0 w 1778447"/>
              <a:gd name="connsiteY0" fmla="*/ 872783 h 1519280"/>
              <a:gd name="connsiteX1" fmla="*/ 1170724 w 1778447"/>
              <a:gd name="connsiteY1" fmla="*/ 0 h 1519280"/>
              <a:gd name="connsiteX2" fmla="*/ 1778447 w 1778447"/>
              <a:gd name="connsiteY2" fmla="*/ 1519280 h 1519280"/>
            </a:gdLst>
            <a:ahLst/>
            <a:cxnLst>
              <a:cxn ang="0">
                <a:pos x="connsiteX0" y="connsiteY0"/>
              </a:cxn>
              <a:cxn ang="0">
                <a:pos x="connsiteX1" y="connsiteY1"/>
              </a:cxn>
              <a:cxn ang="0">
                <a:pos x="connsiteX2" y="connsiteY2"/>
              </a:cxn>
            </a:cxnLst>
            <a:rect l="l" t="t" r="r" b="b"/>
            <a:pathLst>
              <a:path w="1778447" h="1519280">
                <a:moveTo>
                  <a:pt x="0" y="872783"/>
                </a:moveTo>
                <a:lnTo>
                  <a:pt x="1170724" y="0"/>
                </a:lnTo>
                <a:lnTo>
                  <a:pt x="1778447" y="1519280"/>
                </a:ln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zh-TW" altLang="en-US"/>
          </a:p>
        </p:txBody>
      </p:sp>
      <p:pic>
        <p:nvPicPr>
          <p:cNvPr id="6" name="圖片 5">
            <a:extLst>
              <a:ext uri="{FF2B5EF4-FFF2-40B4-BE49-F238E27FC236}">
                <a16:creationId xmlns:a16="http://schemas.microsoft.com/office/drawing/2014/main" id="{2F2A2E5E-CD7E-D867-07EB-0731B249BE6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560644" y="9513120"/>
            <a:ext cx="15823356" cy="4189220"/>
          </a:xfrm>
          <a:prstGeom prst="rect">
            <a:avLst/>
          </a:prstGeom>
          <a:noFill/>
          <a:ln>
            <a:noFill/>
          </a:ln>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sp>
        <p:nvSpPr>
          <p:cNvPr id="3" name="日期版面配置區 2"/>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zh-TW"/>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 name="頁尾版面配置區 3"/>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zh-TW"/>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 name="投影片編號版面配置區 4"/>
          <p:cNvSpPr>
            <a:spLocks noGrp="1"/>
          </p:cNvSpPr>
          <p:nvPr>
            <p:ph type="sldNum" sz="quarter" idx="12"/>
          </p:nvPr>
        </p:nvSpPr>
        <p:spPr>
          <a:xfrm>
            <a:off x="11941192" y="13081000"/>
            <a:ext cx="488916" cy="471924"/>
          </a:xfrm>
        </p:spPr>
        <p:txBody>
          <a:bodyPr/>
          <a:lstStyle/>
          <a:p>
            <a:fld id="{4AED0522-3183-427B-B6E4-BD13C9EBD43B}" type="slidenum">
              <a:rPr lang="zh-TW" altLang="en-US" smtClean="0"/>
              <a:t>‹#›</a:t>
            </a:fld>
            <a:endParaRPr lang="zh-TW" altLang="en-US"/>
          </a:p>
        </p:txBody>
      </p:sp>
      <p:pic>
        <p:nvPicPr>
          <p:cNvPr id="8" name="圖片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3296785"/>
            <a:ext cx="10874828" cy="8156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018407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9" name="矩形圖說文字 8"/>
          <p:cNvSpPr/>
          <p:nvPr userDrawn="1"/>
        </p:nvSpPr>
        <p:spPr>
          <a:xfrm flipV="1">
            <a:off x="760979" y="2595112"/>
            <a:ext cx="21946622" cy="9976980"/>
          </a:xfrm>
          <a:custGeom>
            <a:avLst/>
            <a:gdLst>
              <a:gd name="connsiteX0" fmla="*/ 0 w 10973311"/>
              <a:gd name="connsiteY0" fmla="*/ 0 h 4285120"/>
              <a:gd name="connsiteX1" fmla="*/ 1828885 w 10973311"/>
              <a:gd name="connsiteY1" fmla="*/ 0 h 4285120"/>
              <a:gd name="connsiteX2" fmla="*/ 1828885 w 10973311"/>
              <a:gd name="connsiteY2" fmla="*/ 0 h 4285120"/>
              <a:gd name="connsiteX3" fmla="*/ 4572213 w 10973311"/>
              <a:gd name="connsiteY3" fmla="*/ 0 h 4285120"/>
              <a:gd name="connsiteX4" fmla="*/ 10973311 w 10973311"/>
              <a:gd name="connsiteY4" fmla="*/ 0 h 4285120"/>
              <a:gd name="connsiteX5" fmla="*/ 10973311 w 10973311"/>
              <a:gd name="connsiteY5" fmla="*/ 2499653 h 4285120"/>
              <a:gd name="connsiteX6" fmla="*/ 10973311 w 10973311"/>
              <a:gd name="connsiteY6" fmla="*/ 2499653 h 4285120"/>
              <a:gd name="connsiteX7" fmla="*/ 10973311 w 10973311"/>
              <a:gd name="connsiteY7" fmla="*/ 3570933 h 4285120"/>
              <a:gd name="connsiteX8" fmla="*/ 10973311 w 10973311"/>
              <a:gd name="connsiteY8" fmla="*/ 4285120 h 4285120"/>
              <a:gd name="connsiteX9" fmla="*/ 4572213 w 10973311"/>
              <a:gd name="connsiteY9" fmla="*/ 4285120 h 4285120"/>
              <a:gd name="connsiteX10" fmla="*/ 2323050 w 10973311"/>
              <a:gd name="connsiteY10" fmla="*/ 5051942 h 4285120"/>
              <a:gd name="connsiteX11" fmla="*/ 1828885 w 10973311"/>
              <a:gd name="connsiteY11" fmla="*/ 4285120 h 4285120"/>
              <a:gd name="connsiteX12" fmla="*/ 0 w 10973311"/>
              <a:gd name="connsiteY12" fmla="*/ 4285120 h 4285120"/>
              <a:gd name="connsiteX13" fmla="*/ 0 w 10973311"/>
              <a:gd name="connsiteY13" fmla="*/ 3570933 h 4285120"/>
              <a:gd name="connsiteX14" fmla="*/ 0 w 10973311"/>
              <a:gd name="connsiteY14" fmla="*/ 2499653 h 4285120"/>
              <a:gd name="connsiteX15" fmla="*/ 0 w 10973311"/>
              <a:gd name="connsiteY15" fmla="*/ 2499653 h 4285120"/>
              <a:gd name="connsiteX16" fmla="*/ 0 w 10973311"/>
              <a:gd name="connsiteY16" fmla="*/ 0 h 4285120"/>
              <a:gd name="connsiteX0" fmla="*/ 0 w 10973311"/>
              <a:gd name="connsiteY0" fmla="*/ 0 h 5051942"/>
              <a:gd name="connsiteX1" fmla="*/ 1828885 w 10973311"/>
              <a:gd name="connsiteY1" fmla="*/ 0 h 5051942"/>
              <a:gd name="connsiteX2" fmla="*/ 1828885 w 10973311"/>
              <a:gd name="connsiteY2" fmla="*/ 0 h 5051942"/>
              <a:gd name="connsiteX3" fmla="*/ 4572213 w 10973311"/>
              <a:gd name="connsiteY3" fmla="*/ 0 h 5051942"/>
              <a:gd name="connsiteX4" fmla="*/ 10973311 w 10973311"/>
              <a:gd name="connsiteY4" fmla="*/ 0 h 5051942"/>
              <a:gd name="connsiteX5" fmla="*/ 10973311 w 10973311"/>
              <a:gd name="connsiteY5" fmla="*/ 2499653 h 5051942"/>
              <a:gd name="connsiteX6" fmla="*/ 10973311 w 10973311"/>
              <a:gd name="connsiteY6" fmla="*/ 2499653 h 5051942"/>
              <a:gd name="connsiteX7" fmla="*/ 10973311 w 10973311"/>
              <a:gd name="connsiteY7" fmla="*/ 3570933 h 5051942"/>
              <a:gd name="connsiteX8" fmla="*/ 10973311 w 10973311"/>
              <a:gd name="connsiteY8" fmla="*/ 4285120 h 5051942"/>
              <a:gd name="connsiteX9" fmla="*/ 2749549 w 10973311"/>
              <a:gd name="connsiteY9" fmla="*/ 4278983 h 5051942"/>
              <a:gd name="connsiteX10" fmla="*/ 2323050 w 10973311"/>
              <a:gd name="connsiteY10" fmla="*/ 5051942 h 5051942"/>
              <a:gd name="connsiteX11" fmla="*/ 1828885 w 10973311"/>
              <a:gd name="connsiteY11" fmla="*/ 4285120 h 5051942"/>
              <a:gd name="connsiteX12" fmla="*/ 0 w 10973311"/>
              <a:gd name="connsiteY12" fmla="*/ 4285120 h 5051942"/>
              <a:gd name="connsiteX13" fmla="*/ 0 w 10973311"/>
              <a:gd name="connsiteY13" fmla="*/ 3570933 h 5051942"/>
              <a:gd name="connsiteX14" fmla="*/ 0 w 10973311"/>
              <a:gd name="connsiteY14" fmla="*/ 2499653 h 5051942"/>
              <a:gd name="connsiteX15" fmla="*/ 0 w 10973311"/>
              <a:gd name="connsiteY15" fmla="*/ 2499653 h 5051942"/>
              <a:gd name="connsiteX16" fmla="*/ 0 w 10973311"/>
              <a:gd name="connsiteY16" fmla="*/ 0 h 5051942"/>
              <a:gd name="connsiteX0" fmla="*/ 0 w 10973311"/>
              <a:gd name="connsiteY0" fmla="*/ 0 h 4972162"/>
              <a:gd name="connsiteX1" fmla="*/ 1828885 w 10973311"/>
              <a:gd name="connsiteY1" fmla="*/ 0 h 4972162"/>
              <a:gd name="connsiteX2" fmla="*/ 1828885 w 10973311"/>
              <a:gd name="connsiteY2" fmla="*/ 0 h 4972162"/>
              <a:gd name="connsiteX3" fmla="*/ 4572213 w 10973311"/>
              <a:gd name="connsiteY3" fmla="*/ 0 h 4972162"/>
              <a:gd name="connsiteX4" fmla="*/ 10973311 w 10973311"/>
              <a:gd name="connsiteY4" fmla="*/ 0 h 4972162"/>
              <a:gd name="connsiteX5" fmla="*/ 10973311 w 10973311"/>
              <a:gd name="connsiteY5" fmla="*/ 2499653 h 4972162"/>
              <a:gd name="connsiteX6" fmla="*/ 10973311 w 10973311"/>
              <a:gd name="connsiteY6" fmla="*/ 2499653 h 4972162"/>
              <a:gd name="connsiteX7" fmla="*/ 10973311 w 10973311"/>
              <a:gd name="connsiteY7" fmla="*/ 3570933 h 4972162"/>
              <a:gd name="connsiteX8" fmla="*/ 10973311 w 10973311"/>
              <a:gd name="connsiteY8" fmla="*/ 4285120 h 4972162"/>
              <a:gd name="connsiteX9" fmla="*/ 2749549 w 10973311"/>
              <a:gd name="connsiteY9" fmla="*/ 4278983 h 4972162"/>
              <a:gd name="connsiteX10" fmla="*/ 1850507 w 10973311"/>
              <a:gd name="connsiteY10" fmla="*/ 4972162 h 4972162"/>
              <a:gd name="connsiteX11" fmla="*/ 1828885 w 10973311"/>
              <a:gd name="connsiteY11" fmla="*/ 4285120 h 4972162"/>
              <a:gd name="connsiteX12" fmla="*/ 0 w 10973311"/>
              <a:gd name="connsiteY12" fmla="*/ 4285120 h 4972162"/>
              <a:gd name="connsiteX13" fmla="*/ 0 w 10973311"/>
              <a:gd name="connsiteY13" fmla="*/ 3570933 h 4972162"/>
              <a:gd name="connsiteX14" fmla="*/ 0 w 10973311"/>
              <a:gd name="connsiteY14" fmla="*/ 2499653 h 4972162"/>
              <a:gd name="connsiteX15" fmla="*/ 0 w 10973311"/>
              <a:gd name="connsiteY15" fmla="*/ 2499653 h 4972162"/>
              <a:gd name="connsiteX16" fmla="*/ 0 w 10973311"/>
              <a:gd name="connsiteY16" fmla="*/ 0 h 4972162"/>
              <a:gd name="connsiteX0" fmla="*/ 0 w 10973311"/>
              <a:gd name="connsiteY0" fmla="*/ 0 h 4972162"/>
              <a:gd name="connsiteX1" fmla="*/ 1828885 w 10973311"/>
              <a:gd name="connsiteY1" fmla="*/ 0 h 4972162"/>
              <a:gd name="connsiteX2" fmla="*/ 1828885 w 10973311"/>
              <a:gd name="connsiteY2" fmla="*/ 0 h 4972162"/>
              <a:gd name="connsiteX3" fmla="*/ 4572213 w 10973311"/>
              <a:gd name="connsiteY3" fmla="*/ 0 h 4972162"/>
              <a:gd name="connsiteX4" fmla="*/ 10973311 w 10973311"/>
              <a:gd name="connsiteY4" fmla="*/ 0 h 4972162"/>
              <a:gd name="connsiteX5" fmla="*/ 10973311 w 10973311"/>
              <a:gd name="connsiteY5" fmla="*/ 2499653 h 4972162"/>
              <a:gd name="connsiteX6" fmla="*/ 10973311 w 10973311"/>
              <a:gd name="connsiteY6" fmla="*/ 2499653 h 4972162"/>
              <a:gd name="connsiteX7" fmla="*/ 10973311 w 10973311"/>
              <a:gd name="connsiteY7" fmla="*/ 3570933 h 4972162"/>
              <a:gd name="connsiteX8" fmla="*/ 10973311 w 10973311"/>
              <a:gd name="connsiteY8" fmla="*/ 4285120 h 4972162"/>
              <a:gd name="connsiteX9" fmla="*/ 3007299 w 10973311"/>
              <a:gd name="connsiteY9" fmla="*/ 4260572 h 4972162"/>
              <a:gd name="connsiteX10" fmla="*/ 1850507 w 10973311"/>
              <a:gd name="connsiteY10" fmla="*/ 4972162 h 4972162"/>
              <a:gd name="connsiteX11" fmla="*/ 1828885 w 10973311"/>
              <a:gd name="connsiteY11" fmla="*/ 4285120 h 4972162"/>
              <a:gd name="connsiteX12" fmla="*/ 0 w 10973311"/>
              <a:gd name="connsiteY12" fmla="*/ 4285120 h 4972162"/>
              <a:gd name="connsiteX13" fmla="*/ 0 w 10973311"/>
              <a:gd name="connsiteY13" fmla="*/ 3570933 h 4972162"/>
              <a:gd name="connsiteX14" fmla="*/ 0 w 10973311"/>
              <a:gd name="connsiteY14" fmla="*/ 2499653 h 4972162"/>
              <a:gd name="connsiteX15" fmla="*/ 0 w 10973311"/>
              <a:gd name="connsiteY15" fmla="*/ 2499653 h 4972162"/>
              <a:gd name="connsiteX16" fmla="*/ 0 w 10973311"/>
              <a:gd name="connsiteY16" fmla="*/ 0 h 4972162"/>
              <a:gd name="connsiteX0" fmla="*/ 0 w 10973311"/>
              <a:gd name="connsiteY0" fmla="*/ 0 h 4972162"/>
              <a:gd name="connsiteX1" fmla="*/ 1828885 w 10973311"/>
              <a:gd name="connsiteY1" fmla="*/ 0 h 4972162"/>
              <a:gd name="connsiteX2" fmla="*/ 1828885 w 10973311"/>
              <a:gd name="connsiteY2" fmla="*/ 0 h 4972162"/>
              <a:gd name="connsiteX3" fmla="*/ 4572213 w 10973311"/>
              <a:gd name="connsiteY3" fmla="*/ 0 h 4972162"/>
              <a:gd name="connsiteX4" fmla="*/ 10973311 w 10973311"/>
              <a:gd name="connsiteY4" fmla="*/ 0 h 4972162"/>
              <a:gd name="connsiteX5" fmla="*/ 10973311 w 10973311"/>
              <a:gd name="connsiteY5" fmla="*/ 2499653 h 4972162"/>
              <a:gd name="connsiteX6" fmla="*/ 10973311 w 10973311"/>
              <a:gd name="connsiteY6" fmla="*/ 2499653 h 4972162"/>
              <a:gd name="connsiteX7" fmla="*/ 10973311 w 10973311"/>
              <a:gd name="connsiteY7" fmla="*/ 3570933 h 4972162"/>
              <a:gd name="connsiteX8" fmla="*/ 10973311 w 10973311"/>
              <a:gd name="connsiteY8" fmla="*/ 4285120 h 4972162"/>
              <a:gd name="connsiteX9" fmla="*/ 2995025 w 10973311"/>
              <a:gd name="connsiteY9" fmla="*/ 4291256 h 4972162"/>
              <a:gd name="connsiteX10" fmla="*/ 1850507 w 10973311"/>
              <a:gd name="connsiteY10" fmla="*/ 4972162 h 4972162"/>
              <a:gd name="connsiteX11" fmla="*/ 1828885 w 10973311"/>
              <a:gd name="connsiteY11" fmla="*/ 4285120 h 4972162"/>
              <a:gd name="connsiteX12" fmla="*/ 0 w 10973311"/>
              <a:gd name="connsiteY12" fmla="*/ 4285120 h 4972162"/>
              <a:gd name="connsiteX13" fmla="*/ 0 w 10973311"/>
              <a:gd name="connsiteY13" fmla="*/ 3570933 h 4972162"/>
              <a:gd name="connsiteX14" fmla="*/ 0 w 10973311"/>
              <a:gd name="connsiteY14" fmla="*/ 2499653 h 4972162"/>
              <a:gd name="connsiteX15" fmla="*/ 0 w 10973311"/>
              <a:gd name="connsiteY15" fmla="*/ 2499653 h 4972162"/>
              <a:gd name="connsiteX16" fmla="*/ 0 w 10973311"/>
              <a:gd name="connsiteY16" fmla="*/ 0 h 4972162"/>
              <a:gd name="connsiteX0" fmla="*/ 0 w 10973311"/>
              <a:gd name="connsiteY0" fmla="*/ 0 h 4972162"/>
              <a:gd name="connsiteX1" fmla="*/ 1828885 w 10973311"/>
              <a:gd name="connsiteY1" fmla="*/ 0 h 4972162"/>
              <a:gd name="connsiteX2" fmla="*/ 1828885 w 10973311"/>
              <a:gd name="connsiteY2" fmla="*/ 0 h 4972162"/>
              <a:gd name="connsiteX3" fmla="*/ 4572213 w 10973311"/>
              <a:gd name="connsiteY3" fmla="*/ 0 h 4972162"/>
              <a:gd name="connsiteX4" fmla="*/ 10973311 w 10973311"/>
              <a:gd name="connsiteY4" fmla="*/ 0 h 4972162"/>
              <a:gd name="connsiteX5" fmla="*/ 10973311 w 10973311"/>
              <a:gd name="connsiteY5" fmla="*/ 2499653 h 4972162"/>
              <a:gd name="connsiteX6" fmla="*/ 10973311 w 10973311"/>
              <a:gd name="connsiteY6" fmla="*/ 2499653 h 4972162"/>
              <a:gd name="connsiteX7" fmla="*/ 10973311 w 10973311"/>
              <a:gd name="connsiteY7" fmla="*/ 3570933 h 4972162"/>
              <a:gd name="connsiteX8" fmla="*/ 10973311 w 10973311"/>
              <a:gd name="connsiteY8" fmla="*/ 4285120 h 4972162"/>
              <a:gd name="connsiteX9" fmla="*/ 2995025 w 10973311"/>
              <a:gd name="connsiteY9" fmla="*/ 4272846 h 4972162"/>
              <a:gd name="connsiteX10" fmla="*/ 1850507 w 10973311"/>
              <a:gd name="connsiteY10" fmla="*/ 4972162 h 4972162"/>
              <a:gd name="connsiteX11" fmla="*/ 1828885 w 10973311"/>
              <a:gd name="connsiteY11" fmla="*/ 4285120 h 4972162"/>
              <a:gd name="connsiteX12" fmla="*/ 0 w 10973311"/>
              <a:gd name="connsiteY12" fmla="*/ 4285120 h 4972162"/>
              <a:gd name="connsiteX13" fmla="*/ 0 w 10973311"/>
              <a:gd name="connsiteY13" fmla="*/ 3570933 h 4972162"/>
              <a:gd name="connsiteX14" fmla="*/ 0 w 10973311"/>
              <a:gd name="connsiteY14" fmla="*/ 2499653 h 4972162"/>
              <a:gd name="connsiteX15" fmla="*/ 0 w 10973311"/>
              <a:gd name="connsiteY15" fmla="*/ 2499653 h 4972162"/>
              <a:gd name="connsiteX16" fmla="*/ 0 w 10973311"/>
              <a:gd name="connsiteY16" fmla="*/ 0 h 4972162"/>
              <a:gd name="connsiteX0" fmla="*/ 0 w 10973311"/>
              <a:gd name="connsiteY0" fmla="*/ 0 h 4972162"/>
              <a:gd name="connsiteX1" fmla="*/ 1828885 w 10973311"/>
              <a:gd name="connsiteY1" fmla="*/ 0 h 4972162"/>
              <a:gd name="connsiteX2" fmla="*/ 1828885 w 10973311"/>
              <a:gd name="connsiteY2" fmla="*/ 0 h 4972162"/>
              <a:gd name="connsiteX3" fmla="*/ 4572213 w 10973311"/>
              <a:gd name="connsiteY3" fmla="*/ 0 h 4972162"/>
              <a:gd name="connsiteX4" fmla="*/ 10973311 w 10973311"/>
              <a:gd name="connsiteY4" fmla="*/ 0 h 4972162"/>
              <a:gd name="connsiteX5" fmla="*/ 10973311 w 10973311"/>
              <a:gd name="connsiteY5" fmla="*/ 2499653 h 4972162"/>
              <a:gd name="connsiteX6" fmla="*/ 10973311 w 10973311"/>
              <a:gd name="connsiteY6" fmla="*/ 2499653 h 4972162"/>
              <a:gd name="connsiteX7" fmla="*/ 10973311 w 10973311"/>
              <a:gd name="connsiteY7" fmla="*/ 3570933 h 4972162"/>
              <a:gd name="connsiteX8" fmla="*/ 10973311 w 10973311"/>
              <a:gd name="connsiteY8" fmla="*/ 4285120 h 4972162"/>
              <a:gd name="connsiteX9" fmla="*/ 2995025 w 10973311"/>
              <a:gd name="connsiteY9" fmla="*/ 4303531 h 4972162"/>
              <a:gd name="connsiteX10" fmla="*/ 1850507 w 10973311"/>
              <a:gd name="connsiteY10" fmla="*/ 4972162 h 4972162"/>
              <a:gd name="connsiteX11" fmla="*/ 1828885 w 10973311"/>
              <a:gd name="connsiteY11" fmla="*/ 4285120 h 4972162"/>
              <a:gd name="connsiteX12" fmla="*/ 0 w 10973311"/>
              <a:gd name="connsiteY12" fmla="*/ 4285120 h 4972162"/>
              <a:gd name="connsiteX13" fmla="*/ 0 w 10973311"/>
              <a:gd name="connsiteY13" fmla="*/ 3570933 h 4972162"/>
              <a:gd name="connsiteX14" fmla="*/ 0 w 10973311"/>
              <a:gd name="connsiteY14" fmla="*/ 2499653 h 4972162"/>
              <a:gd name="connsiteX15" fmla="*/ 0 w 10973311"/>
              <a:gd name="connsiteY15" fmla="*/ 2499653 h 4972162"/>
              <a:gd name="connsiteX16" fmla="*/ 0 w 10973311"/>
              <a:gd name="connsiteY16" fmla="*/ 0 h 4972162"/>
              <a:gd name="connsiteX0" fmla="*/ 0 w 10973311"/>
              <a:gd name="connsiteY0" fmla="*/ 0 h 4972162"/>
              <a:gd name="connsiteX1" fmla="*/ 1828885 w 10973311"/>
              <a:gd name="connsiteY1" fmla="*/ 0 h 4972162"/>
              <a:gd name="connsiteX2" fmla="*/ 1828885 w 10973311"/>
              <a:gd name="connsiteY2" fmla="*/ 0 h 4972162"/>
              <a:gd name="connsiteX3" fmla="*/ 4572213 w 10973311"/>
              <a:gd name="connsiteY3" fmla="*/ 0 h 4972162"/>
              <a:gd name="connsiteX4" fmla="*/ 10973311 w 10973311"/>
              <a:gd name="connsiteY4" fmla="*/ 0 h 4972162"/>
              <a:gd name="connsiteX5" fmla="*/ 10973311 w 10973311"/>
              <a:gd name="connsiteY5" fmla="*/ 2499653 h 4972162"/>
              <a:gd name="connsiteX6" fmla="*/ 10973311 w 10973311"/>
              <a:gd name="connsiteY6" fmla="*/ 2499653 h 4972162"/>
              <a:gd name="connsiteX7" fmla="*/ 10973311 w 10973311"/>
              <a:gd name="connsiteY7" fmla="*/ 3570933 h 4972162"/>
              <a:gd name="connsiteX8" fmla="*/ 10973311 w 10973311"/>
              <a:gd name="connsiteY8" fmla="*/ 4285120 h 4972162"/>
              <a:gd name="connsiteX9" fmla="*/ 5923282 w 10973311"/>
              <a:gd name="connsiteY9" fmla="*/ 4270873 h 4972162"/>
              <a:gd name="connsiteX10" fmla="*/ 1850507 w 10973311"/>
              <a:gd name="connsiteY10" fmla="*/ 4972162 h 4972162"/>
              <a:gd name="connsiteX11" fmla="*/ 1828885 w 10973311"/>
              <a:gd name="connsiteY11" fmla="*/ 4285120 h 4972162"/>
              <a:gd name="connsiteX12" fmla="*/ 0 w 10973311"/>
              <a:gd name="connsiteY12" fmla="*/ 4285120 h 4972162"/>
              <a:gd name="connsiteX13" fmla="*/ 0 w 10973311"/>
              <a:gd name="connsiteY13" fmla="*/ 3570933 h 4972162"/>
              <a:gd name="connsiteX14" fmla="*/ 0 w 10973311"/>
              <a:gd name="connsiteY14" fmla="*/ 2499653 h 4972162"/>
              <a:gd name="connsiteX15" fmla="*/ 0 w 10973311"/>
              <a:gd name="connsiteY15" fmla="*/ 2499653 h 4972162"/>
              <a:gd name="connsiteX16" fmla="*/ 0 w 10973311"/>
              <a:gd name="connsiteY16" fmla="*/ 0 h 4972162"/>
              <a:gd name="connsiteX0" fmla="*/ 0 w 10973311"/>
              <a:gd name="connsiteY0" fmla="*/ 0 h 4988490"/>
              <a:gd name="connsiteX1" fmla="*/ 1828885 w 10973311"/>
              <a:gd name="connsiteY1" fmla="*/ 0 h 4988490"/>
              <a:gd name="connsiteX2" fmla="*/ 1828885 w 10973311"/>
              <a:gd name="connsiteY2" fmla="*/ 0 h 4988490"/>
              <a:gd name="connsiteX3" fmla="*/ 4572213 w 10973311"/>
              <a:gd name="connsiteY3" fmla="*/ 0 h 4988490"/>
              <a:gd name="connsiteX4" fmla="*/ 10973311 w 10973311"/>
              <a:gd name="connsiteY4" fmla="*/ 0 h 4988490"/>
              <a:gd name="connsiteX5" fmla="*/ 10973311 w 10973311"/>
              <a:gd name="connsiteY5" fmla="*/ 2499653 h 4988490"/>
              <a:gd name="connsiteX6" fmla="*/ 10973311 w 10973311"/>
              <a:gd name="connsiteY6" fmla="*/ 2499653 h 4988490"/>
              <a:gd name="connsiteX7" fmla="*/ 10973311 w 10973311"/>
              <a:gd name="connsiteY7" fmla="*/ 3570933 h 4988490"/>
              <a:gd name="connsiteX8" fmla="*/ 10973311 w 10973311"/>
              <a:gd name="connsiteY8" fmla="*/ 4285120 h 4988490"/>
              <a:gd name="connsiteX9" fmla="*/ 5923282 w 10973311"/>
              <a:gd name="connsiteY9" fmla="*/ 4270873 h 4988490"/>
              <a:gd name="connsiteX10" fmla="*/ 6139479 w 10973311"/>
              <a:gd name="connsiteY10" fmla="*/ 4988490 h 4988490"/>
              <a:gd name="connsiteX11" fmla="*/ 1828885 w 10973311"/>
              <a:gd name="connsiteY11" fmla="*/ 4285120 h 4988490"/>
              <a:gd name="connsiteX12" fmla="*/ 0 w 10973311"/>
              <a:gd name="connsiteY12" fmla="*/ 4285120 h 4988490"/>
              <a:gd name="connsiteX13" fmla="*/ 0 w 10973311"/>
              <a:gd name="connsiteY13" fmla="*/ 3570933 h 4988490"/>
              <a:gd name="connsiteX14" fmla="*/ 0 w 10973311"/>
              <a:gd name="connsiteY14" fmla="*/ 2499653 h 4988490"/>
              <a:gd name="connsiteX15" fmla="*/ 0 w 10973311"/>
              <a:gd name="connsiteY15" fmla="*/ 2499653 h 4988490"/>
              <a:gd name="connsiteX16" fmla="*/ 0 w 10973311"/>
              <a:gd name="connsiteY16" fmla="*/ 0 h 4988490"/>
              <a:gd name="connsiteX0" fmla="*/ 0 w 10973311"/>
              <a:gd name="connsiteY0" fmla="*/ 0 h 4988490"/>
              <a:gd name="connsiteX1" fmla="*/ 1828885 w 10973311"/>
              <a:gd name="connsiteY1" fmla="*/ 0 h 4988490"/>
              <a:gd name="connsiteX2" fmla="*/ 1828885 w 10973311"/>
              <a:gd name="connsiteY2" fmla="*/ 0 h 4988490"/>
              <a:gd name="connsiteX3" fmla="*/ 4572213 w 10973311"/>
              <a:gd name="connsiteY3" fmla="*/ 0 h 4988490"/>
              <a:gd name="connsiteX4" fmla="*/ 10973311 w 10973311"/>
              <a:gd name="connsiteY4" fmla="*/ 0 h 4988490"/>
              <a:gd name="connsiteX5" fmla="*/ 10973311 w 10973311"/>
              <a:gd name="connsiteY5" fmla="*/ 2499653 h 4988490"/>
              <a:gd name="connsiteX6" fmla="*/ 10973311 w 10973311"/>
              <a:gd name="connsiteY6" fmla="*/ 2499653 h 4988490"/>
              <a:gd name="connsiteX7" fmla="*/ 10973311 w 10973311"/>
              <a:gd name="connsiteY7" fmla="*/ 3570933 h 4988490"/>
              <a:gd name="connsiteX8" fmla="*/ 10973311 w 10973311"/>
              <a:gd name="connsiteY8" fmla="*/ 4285120 h 4988490"/>
              <a:gd name="connsiteX9" fmla="*/ 5923282 w 10973311"/>
              <a:gd name="connsiteY9" fmla="*/ 4270873 h 4988490"/>
              <a:gd name="connsiteX10" fmla="*/ 6139479 w 10973311"/>
              <a:gd name="connsiteY10" fmla="*/ 4988490 h 4988490"/>
              <a:gd name="connsiteX11" fmla="*/ 5388514 w 10973311"/>
              <a:gd name="connsiteY11" fmla="*/ 4328663 h 4988490"/>
              <a:gd name="connsiteX12" fmla="*/ 0 w 10973311"/>
              <a:gd name="connsiteY12" fmla="*/ 4285120 h 4988490"/>
              <a:gd name="connsiteX13" fmla="*/ 0 w 10973311"/>
              <a:gd name="connsiteY13" fmla="*/ 3570933 h 4988490"/>
              <a:gd name="connsiteX14" fmla="*/ 0 w 10973311"/>
              <a:gd name="connsiteY14" fmla="*/ 2499653 h 4988490"/>
              <a:gd name="connsiteX15" fmla="*/ 0 w 10973311"/>
              <a:gd name="connsiteY15" fmla="*/ 2499653 h 4988490"/>
              <a:gd name="connsiteX16" fmla="*/ 0 w 10973311"/>
              <a:gd name="connsiteY16" fmla="*/ 0 h 4988490"/>
              <a:gd name="connsiteX0" fmla="*/ 0 w 10973311"/>
              <a:gd name="connsiteY0" fmla="*/ 0 h 4988490"/>
              <a:gd name="connsiteX1" fmla="*/ 1828885 w 10973311"/>
              <a:gd name="connsiteY1" fmla="*/ 0 h 4988490"/>
              <a:gd name="connsiteX2" fmla="*/ 1828885 w 10973311"/>
              <a:gd name="connsiteY2" fmla="*/ 0 h 4988490"/>
              <a:gd name="connsiteX3" fmla="*/ 4572213 w 10973311"/>
              <a:gd name="connsiteY3" fmla="*/ 0 h 4988490"/>
              <a:gd name="connsiteX4" fmla="*/ 10973311 w 10973311"/>
              <a:gd name="connsiteY4" fmla="*/ 0 h 4988490"/>
              <a:gd name="connsiteX5" fmla="*/ 10973311 w 10973311"/>
              <a:gd name="connsiteY5" fmla="*/ 2499653 h 4988490"/>
              <a:gd name="connsiteX6" fmla="*/ 10973311 w 10973311"/>
              <a:gd name="connsiteY6" fmla="*/ 2499653 h 4988490"/>
              <a:gd name="connsiteX7" fmla="*/ 10973311 w 10973311"/>
              <a:gd name="connsiteY7" fmla="*/ 3570933 h 4988490"/>
              <a:gd name="connsiteX8" fmla="*/ 10973311 w 10973311"/>
              <a:gd name="connsiteY8" fmla="*/ 4285120 h 4988490"/>
              <a:gd name="connsiteX9" fmla="*/ 5923282 w 10973311"/>
              <a:gd name="connsiteY9" fmla="*/ 4270873 h 4988490"/>
              <a:gd name="connsiteX10" fmla="*/ 6139479 w 10973311"/>
              <a:gd name="connsiteY10" fmla="*/ 4988490 h 4988490"/>
              <a:gd name="connsiteX11" fmla="*/ 5404842 w 10973311"/>
              <a:gd name="connsiteY11" fmla="*/ 4263349 h 4988490"/>
              <a:gd name="connsiteX12" fmla="*/ 0 w 10973311"/>
              <a:gd name="connsiteY12" fmla="*/ 4285120 h 4988490"/>
              <a:gd name="connsiteX13" fmla="*/ 0 w 10973311"/>
              <a:gd name="connsiteY13" fmla="*/ 3570933 h 4988490"/>
              <a:gd name="connsiteX14" fmla="*/ 0 w 10973311"/>
              <a:gd name="connsiteY14" fmla="*/ 2499653 h 4988490"/>
              <a:gd name="connsiteX15" fmla="*/ 0 w 10973311"/>
              <a:gd name="connsiteY15" fmla="*/ 2499653 h 4988490"/>
              <a:gd name="connsiteX16" fmla="*/ 0 w 10973311"/>
              <a:gd name="connsiteY16" fmla="*/ 0 h 4988490"/>
              <a:gd name="connsiteX0" fmla="*/ 0 w 10973311"/>
              <a:gd name="connsiteY0" fmla="*/ 0 h 4988490"/>
              <a:gd name="connsiteX1" fmla="*/ 1828885 w 10973311"/>
              <a:gd name="connsiteY1" fmla="*/ 0 h 4988490"/>
              <a:gd name="connsiteX2" fmla="*/ 1828885 w 10973311"/>
              <a:gd name="connsiteY2" fmla="*/ 0 h 4988490"/>
              <a:gd name="connsiteX3" fmla="*/ 4572213 w 10973311"/>
              <a:gd name="connsiteY3" fmla="*/ 0 h 4988490"/>
              <a:gd name="connsiteX4" fmla="*/ 10973311 w 10973311"/>
              <a:gd name="connsiteY4" fmla="*/ 0 h 4988490"/>
              <a:gd name="connsiteX5" fmla="*/ 10973311 w 10973311"/>
              <a:gd name="connsiteY5" fmla="*/ 2499653 h 4988490"/>
              <a:gd name="connsiteX6" fmla="*/ 10973311 w 10973311"/>
              <a:gd name="connsiteY6" fmla="*/ 2499653 h 4988490"/>
              <a:gd name="connsiteX7" fmla="*/ 10973311 w 10973311"/>
              <a:gd name="connsiteY7" fmla="*/ 3570933 h 4988490"/>
              <a:gd name="connsiteX8" fmla="*/ 10973311 w 10973311"/>
              <a:gd name="connsiteY8" fmla="*/ 4285120 h 4988490"/>
              <a:gd name="connsiteX9" fmla="*/ 5923282 w 10973311"/>
              <a:gd name="connsiteY9" fmla="*/ 4276315 h 4988490"/>
              <a:gd name="connsiteX10" fmla="*/ 6139479 w 10973311"/>
              <a:gd name="connsiteY10" fmla="*/ 4988490 h 4988490"/>
              <a:gd name="connsiteX11" fmla="*/ 5404842 w 10973311"/>
              <a:gd name="connsiteY11" fmla="*/ 4263349 h 4988490"/>
              <a:gd name="connsiteX12" fmla="*/ 0 w 10973311"/>
              <a:gd name="connsiteY12" fmla="*/ 4285120 h 4988490"/>
              <a:gd name="connsiteX13" fmla="*/ 0 w 10973311"/>
              <a:gd name="connsiteY13" fmla="*/ 3570933 h 4988490"/>
              <a:gd name="connsiteX14" fmla="*/ 0 w 10973311"/>
              <a:gd name="connsiteY14" fmla="*/ 2499653 h 4988490"/>
              <a:gd name="connsiteX15" fmla="*/ 0 w 10973311"/>
              <a:gd name="connsiteY15" fmla="*/ 2499653 h 4988490"/>
              <a:gd name="connsiteX16" fmla="*/ 0 w 10973311"/>
              <a:gd name="connsiteY16" fmla="*/ 0 h 4988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73311" h="4988490">
                <a:moveTo>
                  <a:pt x="0" y="0"/>
                </a:moveTo>
                <a:lnTo>
                  <a:pt x="1828885" y="0"/>
                </a:lnTo>
                <a:lnTo>
                  <a:pt x="1828885" y="0"/>
                </a:lnTo>
                <a:lnTo>
                  <a:pt x="4572213" y="0"/>
                </a:lnTo>
                <a:lnTo>
                  <a:pt x="10973311" y="0"/>
                </a:lnTo>
                <a:lnTo>
                  <a:pt x="10973311" y="2499653"/>
                </a:lnTo>
                <a:lnTo>
                  <a:pt x="10973311" y="2499653"/>
                </a:lnTo>
                <a:lnTo>
                  <a:pt x="10973311" y="3570933"/>
                </a:lnTo>
                <a:lnTo>
                  <a:pt x="10973311" y="4285120"/>
                </a:lnTo>
                <a:lnTo>
                  <a:pt x="5923282" y="4276315"/>
                </a:lnTo>
                <a:lnTo>
                  <a:pt x="6139479" y="4988490"/>
                </a:lnTo>
                <a:lnTo>
                  <a:pt x="5404842" y="4263349"/>
                </a:lnTo>
                <a:lnTo>
                  <a:pt x="0" y="4285120"/>
                </a:lnTo>
                <a:lnTo>
                  <a:pt x="0" y="3570933"/>
                </a:lnTo>
                <a:lnTo>
                  <a:pt x="0" y="2499653"/>
                </a:lnTo>
                <a:lnTo>
                  <a:pt x="0" y="2499653"/>
                </a:lnTo>
                <a:lnTo>
                  <a:pt x="0" y="0"/>
                </a:lnTo>
                <a:close/>
              </a:path>
            </a:pathLst>
          </a:custGeom>
          <a:solidFill>
            <a:schemeClr val="bg2">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9600"/>
          </a:p>
        </p:txBody>
      </p:sp>
      <p:sp>
        <p:nvSpPr>
          <p:cNvPr id="6" name="投影片編號版面配置區 5"/>
          <p:cNvSpPr>
            <a:spLocks noGrp="1"/>
          </p:cNvSpPr>
          <p:nvPr>
            <p:ph type="sldNum" sz="quarter" idx="12"/>
          </p:nvPr>
        </p:nvSpPr>
        <p:spPr>
          <a:xfrm>
            <a:off x="21057788" y="12712701"/>
            <a:ext cx="488915" cy="471924"/>
          </a:xfrm>
        </p:spPr>
        <p:txBody>
          <a:bodyPr/>
          <a:lstStyle/>
          <a:p>
            <a:fld id="{4AED0522-3183-427B-B6E4-BD13C9EBD43B}" type="slidenum">
              <a:rPr lang="zh-TW" altLang="en-US" smtClean="0"/>
              <a:t>‹#›</a:t>
            </a:fld>
            <a:endParaRPr lang="zh-TW" altLang="en-US"/>
          </a:p>
        </p:txBody>
      </p:sp>
      <p:pic>
        <p:nvPicPr>
          <p:cNvPr id="10" name="圖片 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310520" y="697333"/>
            <a:ext cx="11073480" cy="2932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485571"/>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ullets_T50 copy 1">
    <p:spTree>
      <p:nvGrpSpPr>
        <p:cNvPr id="1" name=""/>
        <p:cNvGrpSpPr/>
        <p:nvPr/>
      </p:nvGrpSpPr>
      <p:grpSpPr>
        <a:xfrm>
          <a:off x="0" y="0"/>
          <a:ext cx="0" cy="0"/>
          <a:chOff x="0" y="0"/>
          <a:chExt cx="0" cy="0"/>
        </a:xfrm>
      </p:grpSpPr>
      <p:sp>
        <p:nvSpPr>
          <p:cNvPr id="42" name="Slide Headline"/>
          <p:cNvSpPr>
            <a:spLocks noGrp="1"/>
          </p:cNvSpPr>
          <p:nvPr>
            <p:ph type="body" sz="quarter" idx="22"/>
          </p:nvPr>
        </p:nvSpPr>
        <p:spPr>
          <a:xfrm>
            <a:off x="1784165" y="1014427"/>
            <a:ext cx="20561117" cy="1107996"/>
          </a:xfrm>
          <a:prstGeom prst="rect">
            <a:avLst/>
          </a:prstGeom>
        </p:spPr>
        <p:txBody>
          <a:bodyPr lIns="0" tIns="0" rIns="0" bIns="0" anchor="t">
            <a:spAutoFit/>
          </a:bodyPr>
          <a:lstStyle>
            <a:lvl1pPr marL="0" indent="0" algn="l" defTabSz="825500">
              <a:lnSpc>
                <a:spcPct val="90000"/>
              </a:lnSpc>
              <a:spcBef>
                <a:spcPts val="2500"/>
              </a:spcBef>
              <a:buClr>
                <a:srgbClr val="58AEE1"/>
              </a:buClr>
              <a:buSzTx/>
              <a:buNone/>
              <a:defRPr sz="8000" b="1" i="0" spc="-79" baseline="0">
                <a:solidFill>
                  <a:srgbClr val="253858"/>
                </a:solidFill>
                <a:latin typeface="Times New Roman" panose="02020603050405020304" pitchFamily="18" charset="0"/>
                <a:ea typeface="標楷體" panose="03000509000000000000" pitchFamily="65" charset="-120"/>
                <a:cs typeface="Times New Roman" panose="02020603050405020304" pitchFamily="18" charset="0"/>
                <a:sym typeface="SF Pro Display Bold"/>
              </a:defRPr>
            </a:lvl1pPr>
          </a:lstStyle>
          <a:p>
            <a:r>
              <a:rPr dirty="0"/>
              <a:t>Slide Headline</a:t>
            </a:r>
          </a:p>
        </p:txBody>
      </p:sp>
      <p:sp>
        <p:nvSpPr>
          <p:cNvPr id="43"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44" name="Slide Numb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rgbClr val="F5F8F6"/>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625042E-6B11-3618-0E14-44263E1DC9AE}"/>
              </a:ext>
            </a:extLst>
          </p:cNvPr>
          <p:cNvSpPr>
            <a:spLocks noGrp="1"/>
          </p:cNvSpPr>
          <p:nvPr>
            <p:ph type="title"/>
          </p:nvPr>
        </p:nvSpPr>
        <p:spPr/>
        <p:txBody>
          <a:bodyPr>
            <a:normAutofit/>
          </a:bodyPr>
          <a:lstStyle>
            <a:lvl1pPr>
              <a:defRPr sz="2000"/>
            </a:lvl1pPr>
          </a:lstStyle>
          <a:p>
            <a:r>
              <a:rPr lang="zh-TW" altLang="en-US" dirty="0"/>
              <a:t>按一下以編輯母片標題樣式</a:t>
            </a:r>
          </a:p>
        </p:txBody>
      </p:sp>
      <p:sp>
        <p:nvSpPr>
          <p:cNvPr id="3" name="投影片編號版面配置區 2">
            <a:extLst>
              <a:ext uri="{FF2B5EF4-FFF2-40B4-BE49-F238E27FC236}">
                <a16:creationId xmlns:a16="http://schemas.microsoft.com/office/drawing/2014/main" id="{D0230A39-8227-BAD6-ED7D-A981F5288559}"/>
              </a:ext>
            </a:extLst>
          </p:cNvPr>
          <p:cNvSpPr>
            <a:spLocks noGrp="1"/>
          </p:cNvSpPr>
          <p:nvPr>
            <p:ph type="sldNum" sz="quarter" idx="10"/>
          </p:nvPr>
        </p:nvSpPr>
        <p:spPr/>
        <p:txBody>
          <a:bodyPr/>
          <a:lstStyle/>
          <a:p>
            <a:fld id="{86CB4B4D-7CA3-9044-876B-883B54F8677D}" type="slidenum">
              <a:rPr lang="en-US" altLang="zh-TW" smtClean="0"/>
              <a:t>‹#›</a:t>
            </a:fld>
            <a:endParaRPr lang="zh-TW" altLang="en-US"/>
          </a:p>
        </p:txBody>
      </p:sp>
      <p:grpSp>
        <p:nvGrpSpPr>
          <p:cNvPr id="4" name="群組 3">
            <a:extLst>
              <a:ext uri="{FF2B5EF4-FFF2-40B4-BE49-F238E27FC236}">
                <a16:creationId xmlns:a16="http://schemas.microsoft.com/office/drawing/2014/main" id="{6978EF49-F1E2-40F9-0C6E-956A2D37B816}"/>
              </a:ext>
            </a:extLst>
          </p:cNvPr>
          <p:cNvGrpSpPr/>
          <p:nvPr userDrawn="1"/>
        </p:nvGrpSpPr>
        <p:grpSpPr>
          <a:xfrm>
            <a:off x="-5451" y="3238500"/>
            <a:ext cx="24382202" cy="8148114"/>
            <a:chOff x="0" y="1806769"/>
            <a:chExt cx="12174137" cy="4068388"/>
          </a:xfrm>
        </p:grpSpPr>
        <p:sp>
          <p:nvSpPr>
            <p:cNvPr id="5" name="矩形 4">
              <a:extLst>
                <a:ext uri="{FF2B5EF4-FFF2-40B4-BE49-F238E27FC236}">
                  <a16:creationId xmlns:a16="http://schemas.microsoft.com/office/drawing/2014/main" id="{7314101B-CFBA-11AE-CC57-1CB50FC90F05}"/>
                </a:ext>
              </a:extLst>
            </p:cNvPr>
            <p:cNvSpPr/>
            <p:nvPr/>
          </p:nvSpPr>
          <p:spPr>
            <a:xfrm>
              <a:off x="0" y="1806769"/>
              <a:ext cx="6092406" cy="4068388"/>
            </a:xfrm>
            <a:prstGeom prst="rect">
              <a:avLst/>
            </a:prstGeom>
            <a:solidFill>
              <a:srgbClr val="F5F8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Picture 2" descr="C:\Users\fsd\Desktop\建議書封面與簡報格式\環境雲資料服務展示平臺建置_建議書封面-08.png">
              <a:extLst>
                <a:ext uri="{FF2B5EF4-FFF2-40B4-BE49-F238E27FC236}">
                  <a16:creationId xmlns:a16="http://schemas.microsoft.com/office/drawing/2014/main" id="{C5B86B72-8C59-25D8-0D60-A2B881C122CC}"/>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092406" y="1806769"/>
              <a:ext cx="6081731" cy="404909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9301256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3" name="Body Level One…"/>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4" name="Slide Number"/>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lgn="ctr">
              <a:defRPr sz="2400" spc="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4" r:id="rId2"/>
    <p:sldLayoutId id="2147483655" r:id="rId3"/>
    <p:sldLayoutId id="2147483652" r:id="rId4"/>
    <p:sldLayoutId id="2147483656" r:id="rId5"/>
  </p:sldLayoutIdLst>
  <p:transition spd="med"/>
  <p:txStyles>
    <p:titleStyle>
      <a:lvl1pPr marL="0" marR="0" indent="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1pPr>
      <a:lvl2pPr marL="0" marR="0" indent="2286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2pPr>
      <a:lvl3pPr marL="0" marR="0" indent="4572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3pPr>
      <a:lvl4pPr marL="0" marR="0" indent="6858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4pPr>
      <a:lvl5pPr marL="0" marR="0" indent="9144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5pPr>
      <a:lvl6pPr marL="0" marR="0" indent="11430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6pPr>
      <a:lvl7pPr marL="0" marR="0" indent="13716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7pPr>
      <a:lvl8pPr marL="0" marR="0" indent="16002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8pPr>
      <a:lvl9pPr marL="0" marR="0" indent="1828800" algn="ctr" defTabSz="584200" rtl="0" latinLnBrk="0">
        <a:lnSpc>
          <a:spcPct val="100000"/>
        </a:lnSpc>
        <a:spcBef>
          <a:spcPts val="0"/>
        </a:spcBef>
        <a:spcAft>
          <a:spcPts val="0"/>
        </a:spcAft>
        <a:buClrTx/>
        <a:buSzTx/>
        <a:buFontTx/>
        <a:buNone/>
        <a:tabLst/>
        <a:defRPr sz="50000" b="1" i="0" u="none" strike="noStrike" cap="none" spc="-1500" baseline="0">
          <a:solidFill>
            <a:srgbClr val="FFFFFF"/>
          </a:solidFill>
          <a:uFillTx/>
          <a:latin typeface="+mj-lt"/>
          <a:ea typeface="+mj-ea"/>
          <a:cs typeface="+mj-cs"/>
          <a:sym typeface="Helvetica"/>
        </a:defRPr>
      </a:lvl9pPr>
    </p:titleStyle>
    <p:bodyStyle>
      <a:lvl1pPr marL="6173611" marR="0" indent="-6173611"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1pPr>
      <a:lvl2pPr marL="6740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2pPr>
      <a:lvl3pPr marL="7375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3pPr>
      <a:lvl4pPr marL="8010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4pPr>
      <a:lvl5pPr marL="8645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5pPr>
      <a:lvl6pPr marL="9280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6pPr>
      <a:lvl7pPr marL="9915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7pPr>
      <a:lvl8pPr marL="10550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8pPr>
      <a:lvl9pPr marL="11185769" marR="0" indent="-6105769" algn="ctr" defTabSz="584200" latinLnBrk="0">
        <a:lnSpc>
          <a:spcPct val="100000"/>
        </a:lnSpc>
        <a:spcBef>
          <a:spcPts val="5200"/>
        </a:spcBef>
        <a:spcAft>
          <a:spcPts val="0"/>
        </a:spcAft>
        <a:buClrTx/>
        <a:buSzPct val="75000"/>
        <a:buFontTx/>
        <a:buChar char="•"/>
        <a:tabLst/>
        <a:defRPr sz="50000" b="1" i="0" u="none" strike="noStrike" cap="none" spc="-1500" baseline="0">
          <a:solidFill>
            <a:srgbClr val="FFFFFF"/>
          </a:solidFill>
          <a:uFillTx/>
          <a:latin typeface="+mj-lt"/>
          <a:ea typeface="+mj-ea"/>
          <a:cs typeface="+mj-cs"/>
          <a:sym typeface="Helvetica"/>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4.xml"/><Relationship Id="rId4" Type="http://schemas.openxmlformats.org/officeDocument/2006/relationships/image" Target="../media/image7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2F9A86AC-0FDB-C09C-AE85-41ABED7A788B}"/>
              </a:ext>
            </a:extLst>
          </p:cNvPr>
          <p:cNvGraphicFramePr>
            <a:graphicFrameLocks noGrp="1"/>
          </p:cNvGraphicFramePr>
          <p:nvPr>
            <p:extLst>
              <p:ext uri="{D42A27DB-BD31-4B8C-83A1-F6EECF244321}">
                <p14:modId xmlns:p14="http://schemas.microsoft.com/office/powerpoint/2010/main" val="2116786735"/>
              </p:ext>
            </p:extLst>
          </p:nvPr>
        </p:nvGraphicFramePr>
        <p:xfrm>
          <a:off x="1784165" y="3210128"/>
          <a:ext cx="20543793" cy="9499681"/>
        </p:xfrm>
        <a:graphic>
          <a:graphicData uri="http://schemas.openxmlformats.org/drawingml/2006/table">
            <a:tbl>
              <a:tblPr>
                <a:tableStyleId>{5940675A-B579-460E-94D1-54222C63F5DA}</a:tableStyleId>
              </a:tblPr>
              <a:tblGrid>
                <a:gridCol w="2534916">
                  <a:extLst>
                    <a:ext uri="{9D8B030D-6E8A-4147-A177-3AD203B41FA5}">
                      <a16:colId xmlns:a16="http://schemas.microsoft.com/office/drawing/2014/main" val="2036773250"/>
                    </a:ext>
                  </a:extLst>
                </a:gridCol>
                <a:gridCol w="14027285">
                  <a:extLst>
                    <a:ext uri="{9D8B030D-6E8A-4147-A177-3AD203B41FA5}">
                      <a16:colId xmlns:a16="http://schemas.microsoft.com/office/drawing/2014/main" val="4170564428"/>
                    </a:ext>
                  </a:extLst>
                </a:gridCol>
                <a:gridCol w="3981592">
                  <a:extLst>
                    <a:ext uri="{9D8B030D-6E8A-4147-A177-3AD203B41FA5}">
                      <a16:colId xmlns:a16="http://schemas.microsoft.com/office/drawing/2014/main" val="2654583211"/>
                    </a:ext>
                  </a:extLst>
                </a:gridCol>
              </a:tblGrid>
              <a:tr h="752771">
                <a:tc gridSpan="3">
                  <a:txBody>
                    <a:bodyPr/>
                    <a:lstStyle/>
                    <a:p>
                      <a:pPr algn="ctr" hangingPunct="0">
                        <a:buNone/>
                      </a:pPr>
                      <a:r>
                        <a:rPr lang="zh-HK" sz="4000" b="1" kern="100" dirty="0">
                          <a:effectLst/>
                        </a:rPr>
                        <a:t>第</a:t>
                      </a:r>
                      <a:r>
                        <a:rPr lang="en-US" altLang="zh-TW" sz="4000" b="1" kern="100" dirty="0">
                          <a:effectLst/>
                        </a:rPr>
                        <a:t>1</a:t>
                      </a:r>
                      <a:r>
                        <a:rPr lang="zh-HK" sz="4000" b="1" kern="100" dirty="0">
                          <a:effectLst/>
                        </a:rPr>
                        <a:t>場次</a:t>
                      </a:r>
                      <a:r>
                        <a:rPr lang="en-US" sz="4000" b="1" kern="100" dirty="0">
                          <a:effectLst/>
                        </a:rPr>
                        <a:t>11</a:t>
                      </a:r>
                      <a:r>
                        <a:rPr lang="en-US" altLang="zh-TW" sz="4000" b="1" kern="100" dirty="0">
                          <a:effectLst/>
                        </a:rPr>
                        <a:t>5</a:t>
                      </a:r>
                      <a:r>
                        <a:rPr lang="en-US" sz="4000" b="1" kern="100" dirty="0">
                          <a:effectLst/>
                        </a:rPr>
                        <a:t>/</a:t>
                      </a:r>
                      <a:r>
                        <a:rPr lang="en-US" altLang="zh-TW" sz="4000" b="1" kern="100" dirty="0">
                          <a:effectLst/>
                        </a:rPr>
                        <a:t>10</a:t>
                      </a:r>
                      <a:r>
                        <a:rPr lang="en-US" sz="4000" b="1" kern="100" dirty="0">
                          <a:effectLst/>
                        </a:rPr>
                        <a:t>/</a:t>
                      </a:r>
                      <a:r>
                        <a:rPr lang="en-US" altLang="zh-TW" sz="4000" b="1" kern="100" dirty="0">
                          <a:effectLst/>
                        </a:rPr>
                        <a:t>05</a:t>
                      </a:r>
                      <a:r>
                        <a:rPr lang="zh-TW" altLang="en-US" sz="4000" b="1" kern="100" dirty="0">
                          <a:effectLst/>
                        </a:rPr>
                        <a:t>下</a:t>
                      </a:r>
                      <a:r>
                        <a:rPr lang="zh-TW" sz="4000" b="1" kern="100" dirty="0">
                          <a:effectLst/>
                        </a:rPr>
                        <a:t>午</a:t>
                      </a:r>
                      <a:r>
                        <a:rPr lang="en-US" altLang="zh-TW" sz="4000" b="1" kern="100" dirty="0">
                          <a:effectLst/>
                        </a:rPr>
                        <a:t>14:0</a:t>
                      </a:r>
                      <a:r>
                        <a:rPr lang="en-US" sz="4000" b="1" kern="100" dirty="0">
                          <a:effectLst/>
                        </a:rPr>
                        <a:t>0~</a:t>
                      </a:r>
                      <a:r>
                        <a:rPr lang="en-US" altLang="zh-TW" sz="4000" b="1" kern="100" dirty="0">
                          <a:effectLst/>
                        </a:rPr>
                        <a:t>18:00</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1">
                        <a:lumMod val="20000"/>
                        <a:lumOff val="80000"/>
                      </a:schemeClr>
                    </a:solidFill>
                  </a:tcPr>
                </a:tc>
                <a:tc hMerge="1">
                  <a:txBody>
                    <a:bodyPr/>
                    <a:lstStyle/>
                    <a:p>
                      <a:endParaRPr lang="zh-TW" altLang="en-US"/>
                    </a:p>
                  </a:txBody>
                  <a:tcPr/>
                </a:tc>
                <a:tc hMerge="1">
                  <a:txBody>
                    <a:bodyPr/>
                    <a:lstStyle/>
                    <a:p>
                      <a:pPr algn="ctr" hangingPunct="0">
                        <a:buNone/>
                      </a:pP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extLst>
                  <a:ext uri="{0D108BD9-81ED-4DB2-BD59-A6C34878D82A}">
                    <a16:rowId xmlns:a16="http://schemas.microsoft.com/office/drawing/2014/main" val="2099190444"/>
                  </a:ext>
                </a:extLst>
              </a:tr>
              <a:tr h="752771">
                <a:tc>
                  <a:txBody>
                    <a:bodyPr/>
                    <a:lstStyle/>
                    <a:p>
                      <a:pPr algn="ctr" hangingPunct="0">
                        <a:buNone/>
                      </a:pPr>
                      <a:r>
                        <a:rPr lang="zh-TW" sz="4000" b="1" kern="100" dirty="0">
                          <a:effectLst/>
                        </a:rPr>
                        <a:t>時間</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3">
                        <a:lumMod val="20000"/>
                        <a:lumOff val="80000"/>
                      </a:schemeClr>
                    </a:solidFill>
                  </a:tcPr>
                </a:tc>
                <a:tc>
                  <a:txBody>
                    <a:bodyPr/>
                    <a:lstStyle/>
                    <a:p>
                      <a:pPr algn="ctr" hangingPunct="0">
                        <a:buNone/>
                      </a:pPr>
                      <a:r>
                        <a:rPr lang="zh-TW" sz="4000" b="1" kern="100" dirty="0">
                          <a:effectLst/>
                        </a:rPr>
                        <a:t>議程</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3">
                        <a:lumMod val="20000"/>
                        <a:lumOff val="80000"/>
                      </a:schemeClr>
                    </a:solidFill>
                  </a:tcPr>
                </a:tc>
                <a:tc>
                  <a:txBody>
                    <a:bodyPr/>
                    <a:lstStyle/>
                    <a:p>
                      <a:pPr algn="ctr" hangingPunct="0">
                        <a:buNone/>
                      </a:pPr>
                      <a:r>
                        <a:rPr lang="zh-HK" sz="4000" b="1" kern="100" dirty="0">
                          <a:effectLst/>
                        </a:rPr>
                        <a:t>主講人</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3">
                        <a:lumMod val="20000"/>
                        <a:lumOff val="80000"/>
                      </a:schemeClr>
                    </a:solidFill>
                  </a:tcPr>
                </a:tc>
                <a:extLst>
                  <a:ext uri="{0D108BD9-81ED-4DB2-BD59-A6C34878D82A}">
                    <a16:rowId xmlns:a16="http://schemas.microsoft.com/office/drawing/2014/main" val="4022034984"/>
                  </a:ext>
                </a:extLst>
              </a:tr>
              <a:tr h="752771">
                <a:tc>
                  <a:txBody>
                    <a:bodyPr/>
                    <a:lstStyle/>
                    <a:p>
                      <a:pPr algn="ctr" hangingPunct="0">
                        <a:buNone/>
                      </a:pPr>
                      <a:r>
                        <a:rPr lang="en-US" sz="4000" b="1" kern="100">
                          <a:effectLst/>
                        </a:rPr>
                        <a:t>15</a:t>
                      </a:r>
                      <a:r>
                        <a:rPr lang="zh-TW" sz="4000" b="1" kern="100">
                          <a:effectLst/>
                        </a:rPr>
                        <a:t>分鐘</a:t>
                      </a:r>
                      <a:endParaRPr lang="zh-TW" sz="40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tc gridSpan="2">
                  <a:txBody>
                    <a:bodyPr/>
                    <a:lstStyle/>
                    <a:p>
                      <a:pPr algn="ctr" hangingPunct="0">
                        <a:buNone/>
                      </a:pPr>
                      <a:r>
                        <a:rPr lang="en-US" sz="4000" b="1" kern="100" dirty="0">
                          <a:effectLst/>
                        </a:rPr>
                        <a:t>Google Meet</a:t>
                      </a:r>
                      <a:r>
                        <a:rPr lang="zh-TW" sz="4000" b="1" kern="100" dirty="0">
                          <a:effectLst/>
                        </a:rPr>
                        <a:t>線上報到</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tc hMerge="1">
                  <a:txBody>
                    <a:bodyPr/>
                    <a:lstStyle/>
                    <a:p>
                      <a:pPr algn="ctr" hangingPunct="0">
                        <a:buNone/>
                      </a:pPr>
                      <a:endParaRPr lang="zh-TW" sz="40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extLst>
                  <a:ext uri="{0D108BD9-81ED-4DB2-BD59-A6C34878D82A}">
                    <a16:rowId xmlns:a16="http://schemas.microsoft.com/office/drawing/2014/main" val="3174082617"/>
                  </a:ext>
                </a:extLst>
              </a:tr>
              <a:tr h="1505542">
                <a:tc>
                  <a:txBody>
                    <a:bodyPr/>
                    <a:lstStyle/>
                    <a:p>
                      <a:pPr algn="ctr" hangingPunct="0">
                        <a:buNone/>
                      </a:pPr>
                      <a:r>
                        <a:rPr lang="en-US" sz="4000" b="1" kern="100" dirty="0">
                          <a:effectLst/>
                        </a:rPr>
                        <a:t>05</a:t>
                      </a:r>
                      <a:r>
                        <a:rPr lang="zh-TW" sz="4000" b="1" kern="100" dirty="0">
                          <a:effectLst/>
                        </a:rPr>
                        <a:t>分鐘</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l" hangingPunct="0">
                        <a:buNone/>
                      </a:pPr>
                      <a:r>
                        <a:rPr lang="zh-TW" sz="4000" b="1" kern="100" dirty="0">
                          <a:effectLst/>
                        </a:rPr>
                        <a:t>主持人開場</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ctr" hangingPunct="0">
                        <a:buNone/>
                      </a:pPr>
                      <a:r>
                        <a:rPr lang="zh-TW" sz="4000" b="1" kern="100" dirty="0">
                          <a:effectLst/>
                        </a:rPr>
                        <a:t>方酷科技</a:t>
                      </a:r>
                    </a:p>
                    <a:p>
                      <a:pPr algn="ctr" hangingPunct="0">
                        <a:buNone/>
                      </a:pPr>
                      <a:r>
                        <a:rPr lang="zh-TW" sz="4000" b="1" kern="100" dirty="0">
                          <a:effectLst/>
                        </a:rPr>
                        <a:t>丁昱鳴</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extLst>
                  <a:ext uri="{0D108BD9-81ED-4DB2-BD59-A6C34878D82A}">
                    <a16:rowId xmlns:a16="http://schemas.microsoft.com/office/drawing/2014/main" val="2458423229"/>
                  </a:ext>
                </a:extLst>
              </a:tr>
              <a:tr h="1505542">
                <a:tc>
                  <a:txBody>
                    <a:bodyPr/>
                    <a:lstStyle/>
                    <a:p>
                      <a:pPr algn="ctr" hangingPunct="0">
                        <a:buNone/>
                      </a:pPr>
                      <a:r>
                        <a:rPr lang="en-US" altLang="zh-TW" sz="4000" b="1" kern="100" dirty="0">
                          <a:effectLst/>
                        </a:rPr>
                        <a:t>40</a:t>
                      </a:r>
                      <a:r>
                        <a:rPr lang="zh-TW" sz="4000" b="1" kern="100" dirty="0">
                          <a:effectLst/>
                        </a:rPr>
                        <a:t>分鐘</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just" hangingPunct="0">
                        <a:buNone/>
                      </a:pPr>
                      <a:r>
                        <a:rPr lang="zh-TW" sz="4000" b="1" kern="100" dirty="0">
                          <a:effectLst/>
                        </a:rPr>
                        <a:t>簡報與</a:t>
                      </a:r>
                      <a:r>
                        <a:rPr lang="en-US" sz="4000" b="1" kern="100" dirty="0">
                          <a:effectLst/>
                        </a:rPr>
                        <a:t>QA</a:t>
                      </a:r>
                      <a:r>
                        <a:rPr lang="zh-TW" sz="4000" b="1" kern="100" dirty="0">
                          <a:effectLst/>
                        </a:rPr>
                        <a:t>：</a:t>
                      </a:r>
                    </a:p>
                    <a:p>
                      <a:pPr algn="just" hangingPunct="0">
                        <a:buNone/>
                      </a:pPr>
                      <a:r>
                        <a:rPr lang="zh-TW" sz="4000" b="1" kern="100" dirty="0">
                          <a:effectLst/>
                        </a:rPr>
                        <a:t>系統簡介、管理者端、教師端、學生端、網站前台之功能介紹</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ctr" hangingPunct="0">
                        <a:buNone/>
                      </a:pPr>
                      <a:r>
                        <a:rPr lang="zh-TW" sz="4000" b="1" kern="100" dirty="0">
                          <a:effectLst/>
                        </a:rPr>
                        <a:t>方酷科技</a:t>
                      </a:r>
                    </a:p>
                    <a:p>
                      <a:pPr algn="ctr" hangingPunct="0">
                        <a:buNone/>
                      </a:pPr>
                      <a:r>
                        <a:rPr lang="zh-TW" sz="4000" b="1" kern="100" dirty="0">
                          <a:effectLst/>
                        </a:rPr>
                        <a:t>丁昱鳴</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extLst>
                  <a:ext uri="{0D108BD9-81ED-4DB2-BD59-A6C34878D82A}">
                    <a16:rowId xmlns:a16="http://schemas.microsoft.com/office/drawing/2014/main" val="1903388858"/>
                  </a:ext>
                </a:extLst>
              </a:tr>
              <a:tr h="752771">
                <a:tc>
                  <a:txBody>
                    <a:bodyPr/>
                    <a:lstStyle/>
                    <a:p>
                      <a:pPr algn="ctr" hangingPunct="0">
                        <a:buNone/>
                      </a:pPr>
                      <a:r>
                        <a:rPr lang="en-US" altLang="zh-TW" sz="4000" b="1" kern="100" dirty="0">
                          <a:effectLst/>
                        </a:rPr>
                        <a:t>40</a:t>
                      </a:r>
                      <a:r>
                        <a:rPr lang="zh-TW" sz="4000" b="1" kern="100" dirty="0">
                          <a:effectLst/>
                        </a:rPr>
                        <a:t>分鐘</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just" hangingPunct="0">
                        <a:buNone/>
                      </a:pPr>
                      <a:r>
                        <a:rPr lang="zh-TW" sz="4000" b="1" kern="100" dirty="0">
                          <a:effectLst/>
                        </a:rPr>
                        <a:t>示範系統操作</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ctr" hangingPunct="0">
                        <a:buNone/>
                      </a:pPr>
                      <a:r>
                        <a:rPr lang="zh-TW" sz="4000" b="1" kern="100" dirty="0">
                          <a:effectLst/>
                        </a:rPr>
                        <a:t>方酷科技</a:t>
                      </a:r>
                    </a:p>
                    <a:p>
                      <a:pPr algn="ctr" hangingPunct="0">
                        <a:buNone/>
                      </a:pPr>
                      <a:r>
                        <a:rPr lang="zh-TW" sz="4000" b="1" kern="100" dirty="0">
                          <a:effectLst/>
                        </a:rPr>
                        <a:t>丁昱鳴</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extLst>
                  <a:ext uri="{0D108BD9-81ED-4DB2-BD59-A6C34878D82A}">
                    <a16:rowId xmlns:a16="http://schemas.microsoft.com/office/drawing/2014/main" val="377128454"/>
                  </a:ext>
                </a:extLst>
              </a:tr>
              <a:tr h="752771">
                <a:tc>
                  <a:txBody>
                    <a:bodyPr/>
                    <a:lstStyle/>
                    <a:p>
                      <a:pPr algn="ctr" hangingPunct="0">
                        <a:buNone/>
                      </a:pPr>
                      <a:r>
                        <a:rPr lang="en-US" sz="4000" b="1" kern="100" dirty="0">
                          <a:effectLst/>
                        </a:rPr>
                        <a:t>10</a:t>
                      </a:r>
                      <a:r>
                        <a:rPr lang="zh-TW" sz="4000" b="1" kern="100" dirty="0">
                          <a:effectLst/>
                        </a:rPr>
                        <a:t>分鐘</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tc gridSpan="2">
                  <a:txBody>
                    <a:bodyPr/>
                    <a:lstStyle/>
                    <a:p>
                      <a:pPr algn="ctr" hangingPunct="0">
                        <a:buNone/>
                      </a:pPr>
                      <a:r>
                        <a:rPr lang="zh-HK" sz="4000" b="1" kern="100" dirty="0">
                          <a:effectLst/>
                        </a:rPr>
                        <a:t>休息時間</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tc hMerge="1">
                  <a:txBody>
                    <a:bodyPr/>
                    <a:lstStyle/>
                    <a:p>
                      <a:pPr algn="ctr" hangingPunct="0">
                        <a:buNone/>
                      </a:pPr>
                      <a:endParaRPr lang="zh-TW" sz="4000" b="1" kern="10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extLst>
                  <a:ext uri="{0D108BD9-81ED-4DB2-BD59-A6C34878D82A}">
                    <a16:rowId xmlns:a16="http://schemas.microsoft.com/office/drawing/2014/main" val="1662843240"/>
                  </a:ext>
                </a:extLst>
              </a:tr>
              <a:tr h="1505542">
                <a:tc>
                  <a:txBody>
                    <a:bodyPr/>
                    <a:lstStyle/>
                    <a:p>
                      <a:pPr algn="ctr" hangingPunct="0">
                        <a:buNone/>
                      </a:pPr>
                      <a:r>
                        <a:rPr lang="en-US" altLang="zh-TW" sz="4000" b="1" kern="100" dirty="0">
                          <a:effectLst/>
                        </a:rPr>
                        <a:t>120</a:t>
                      </a:r>
                      <a:r>
                        <a:rPr lang="zh-TW" sz="4000" b="1" kern="100" dirty="0">
                          <a:effectLst/>
                        </a:rPr>
                        <a:t>分鐘</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just" hangingPunct="0">
                        <a:buNone/>
                      </a:pPr>
                      <a:r>
                        <a:rPr lang="zh-HK" sz="4000" b="1" kern="100" dirty="0">
                          <a:effectLst/>
                        </a:rPr>
                        <a:t>實作演練</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solidFill>
                      <a:schemeClr val="accent4">
                        <a:lumMod val="20000"/>
                        <a:lumOff val="80000"/>
                      </a:schemeClr>
                    </a:solidFill>
                  </a:tcPr>
                </a:tc>
                <a:tc>
                  <a:txBody>
                    <a:bodyPr/>
                    <a:lstStyle/>
                    <a:p>
                      <a:pPr algn="ctr" hangingPunct="0">
                        <a:buNone/>
                      </a:pPr>
                      <a:endParaRPr lang="zh-TW" sz="4000" b="1" kern="100" dirty="0">
                        <a:effectLst/>
                      </a:endParaRPr>
                    </a:p>
                  </a:txBody>
                  <a:tcPr marL="77470" marR="68580" marT="0" marB="0" anchor="ctr">
                    <a:solidFill>
                      <a:schemeClr val="accent4">
                        <a:lumMod val="20000"/>
                        <a:lumOff val="80000"/>
                      </a:schemeClr>
                    </a:solidFill>
                  </a:tcPr>
                </a:tc>
                <a:extLst>
                  <a:ext uri="{0D108BD9-81ED-4DB2-BD59-A6C34878D82A}">
                    <a16:rowId xmlns:a16="http://schemas.microsoft.com/office/drawing/2014/main" val="1817774036"/>
                  </a:ext>
                </a:extLst>
              </a:tr>
              <a:tr h="752771">
                <a:tc>
                  <a:txBody>
                    <a:bodyPr/>
                    <a:lstStyle/>
                    <a:p>
                      <a:pPr algn="ctr" hangingPunct="0">
                        <a:buNone/>
                      </a:pPr>
                      <a:r>
                        <a:rPr lang="en-US" sz="4000" b="1" kern="100" dirty="0">
                          <a:effectLst/>
                        </a:rPr>
                        <a:t>10</a:t>
                      </a:r>
                      <a:r>
                        <a:rPr lang="zh-TW" sz="4000" b="1" kern="100" dirty="0">
                          <a:effectLst/>
                        </a:rPr>
                        <a:t>分鐘</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tc gridSpan="2">
                  <a:txBody>
                    <a:bodyPr/>
                    <a:lstStyle/>
                    <a:p>
                      <a:pPr algn="ctr" hangingPunct="0">
                        <a:buNone/>
                      </a:pPr>
                      <a:r>
                        <a:rPr lang="zh-HK" sz="4000" b="1" kern="100" dirty="0">
                          <a:effectLst/>
                        </a:rPr>
                        <a:t>綜合討論</a:t>
                      </a: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tc hMerge="1">
                  <a:txBody>
                    <a:bodyPr/>
                    <a:lstStyle/>
                    <a:p>
                      <a:pPr algn="ctr" hangingPunct="0">
                        <a:buNone/>
                      </a:pPr>
                      <a:endParaRPr lang="zh-TW" sz="4000" b="1"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77470" marR="68580" marT="0" marB="0" anchor="ctr"/>
                </a:tc>
                <a:extLst>
                  <a:ext uri="{0D108BD9-81ED-4DB2-BD59-A6C34878D82A}">
                    <a16:rowId xmlns:a16="http://schemas.microsoft.com/office/drawing/2014/main" val="2225442827"/>
                  </a:ext>
                </a:extLst>
              </a:tr>
            </a:tbl>
          </a:graphicData>
        </a:graphic>
      </p:graphicFrame>
      <p:sp>
        <p:nvSpPr>
          <p:cNvPr id="3" name="文字版面配置區 2">
            <a:extLst>
              <a:ext uri="{FF2B5EF4-FFF2-40B4-BE49-F238E27FC236}">
                <a16:creationId xmlns:a16="http://schemas.microsoft.com/office/drawing/2014/main" id="{70A1FA05-9595-B7E2-34EF-ED1A10A4C960}"/>
              </a:ext>
            </a:extLst>
          </p:cNvPr>
          <p:cNvSpPr>
            <a:spLocks noGrp="1"/>
          </p:cNvSpPr>
          <p:nvPr>
            <p:ph type="body" sz="quarter" idx="22"/>
          </p:nvPr>
        </p:nvSpPr>
        <p:spPr/>
        <p:txBody>
          <a:bodyPr/>
          <a:lstStyle/>
          <a:p>
            <a:r>
              <a:rPr lang="zh-TW" altLang="en-US" dirty="0"/>
              <a:t>教育訓練議程</a:t>
            </a:r>
          </a:p>
        </p:txBody>
      </p:sp>
      <p:sp>
        <p:nvSpPr>
          <p:cNvPr id="7" name="文字方塊 6">
            <a:extLst>
              <a:ext uri="{FF2B5EF4-FFF2-40B4-BE49-F238E27FC236}">
                <a16:creationId xmlns:a16="http://schemas.microsoft.com/office/drawing/2014/main" id="{6C16CAEA-2E77-309F-3B04-183D67ED6F59}"/>
              </a:ext>
            </a:extLst>
          </p:cNvPr>
          <p:cNvSpPr txBox="1"/>
          <p:nvPr/>
        </p:nvSpPr>
        <p:spPr>
          <a:xfrm>
            <a:off x="10156526" y="2356226"/>
            <a:ext cx="12188756"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09600" indent="304800" algn="r">
              <a:spcAft>
                <a:spcPts val="600"/>
              </a:spcAft>
              <a:buNone/>
            </a:pPr>
            <a:r>
              <a:rPr lang="zh-TW" altLang="zh-TW" sz="3200" b="1" kern="100" dirty="0">
                <a:solidFill>
                  <a:schemeClr val="tx2">
                    <a:lumMod val="60000"/>
                    <a:lumOff val="40000"/>
                  </a:schemeClr>
                </a:solidFill>
                <a:effectLst/>
                <a:latin typeface="Times New Roman" panose="02020603050405020304" pitchFamily="18" charset="0"/>
                <a:ea typeface="標楷體" panose="03000509000000000000" pitchFamily="65" charset="-120"/>
                <a:cs typeface="Times New Roman" panose="02020603050405020304" pitchFamily="18" charset="0"/>
              </a:rPr>
              <a:t>註：實際課程內容及時程，由雙方協議後臨時動議作微調</a:t>
            </a:r>
          </a:p>
        </p:txBody>
      </p:sp>
    </p:spTree>
    <p:extLst>
      <p:ext uri="{BB962C8B-B14F-4D97-AF65-F5344CB8AC3E}">
        <p14:creationId xmlns:p14="http://schemas.microsoft.com/office/powerpoint/2010/main" val="181834522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Name]’s User Manual"/>
          <p:cNvSpPr>
            <a:spLocks noGrp="1"/>
          </p:cNvSpPr>
          <p:nvPr>
            <p:ph type="body" idx="22"/>
          </p:nvPr>
        </p:nvSpPr>
        <p:spPr>
          <a:xfrm>
            <a:off x="2906066" y="5284454"/>
            <a:ext cx="20828683" cy="1949252"/>
          </a:xfrm>
          <a:prstGeom prst="rect">
            <a:avLst/>
          </a:prstGeom>
        </p:spPr>
        <p:txBody>
          <a:bodyPr/>
          <a:lstStyle>
            <a:lvl1pPr>
              <a:defRPr>
                <a:latin typeface="SF Pro Display Semibold"/>
                <a:ea typeface="SF Pro Display Semibold"/>
                <a:cs typeface="SF Pro Display Semibold"/>
                <a:sym typeface="SF Pro Display Semibold"/>
              </a:defRPr>
            </a:lvl1pPr>
          </a:lstStyle>
          <a:p>
            <a:r>
              <a:rPr lang="zh-TW" altLang="en-US" b="1" dirty="0">
                <a:solidFill>
                  <a:schemeClr val="accent6">
                    <a:lumMod val="75000"/>
                  </a:schemeClr>
                </a:solidFill>
                <a:latin typeface="標楷體" panose="03000509000000000000" pitchFamily="65" charset="-120"/>
                <a:ea typeface="標楷體" panose="03000509000000000000" pitchFamily="65" charset="-120"/>
                <a:cs typeface="Segoe UI" panose="020B0502040204020203" pitchFamily="34" charset="0"/>
              </a:rPr>
              <a:t>歐姆學園教學手冊</a:t>
            </a:r>
            <a:endParaRPr lang="en-US" altLang="zh-TW" b="1" dirty="0">
              <a:solidFill>
                <a:schemeClr val="accent6">
                  <a:lumMod val="75000"/>
                </a:schemeClr>
              </a:solidFill>
              <a:latin typeface="標楷體" panose="03000509000000000000" pitchFamily="65" charset="-120"/>
              <a:ea typeface="標楷體" panose="03000509000000000000" pitchFamily="65" charset="-120"/>
              <a:cs typeface="Segoe UI" panose="020B0502040204020203" pitchFamily="34" charset="0"/>
            </a:endParaRPr>
          </a:p>
        </p:txBody>
      </p:sp>
      <p:sp>
        <p:nvSpPr>
          <p:cNvPr id="2" name="文字方塊 1">
            <a:extLst>
              <a:ext uri="{FF2B5EF4-FFF2-40B4-BE49-F238E27FC236}">
                <a16:creationId xmlns:a16="http://schemas.microsoft.com/office/drawing/2014/main" id="{6B895FA9-D940-CE6B-F974-76843E6392F8}"/>
              </a:ext>
            </a:extLst>
          </p:cNvPr>
          <p:cNvSpPr txBox="1"/>
          <p:nvPr/>
        </p:nvSpPr>
        <p:spPr>
          <a:xfrm>
            <a:off x="11040039" y="7788087"/>
            <a:ext cx="456073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lang="zh-TW" altLang="en-US" sz="5400" b="1" dirty="0">
                <a:latin typeface="標楷體" panose="03000509000000000000" pitchFamily="65" charset="-120"/>
                <a:ea typeface="標楷體" panose="03000509000000000000" pitchFamily="65" charset="-120"/>
              </a:rPr>
              <a:t>報告人</a:t>
            </a:r>
            <a:r>
              <a:rPr lang="en-US" altLang="zh-TW" sz="5400" b="1" dirty="0">
                <a:latin typeface="標楷體" panose="03000509000000000000" pitchFamily="65" charset="-120"/>
                <a:ea typeface="標楷體" panose="03000509000000000000" pitchFamily="65" charset="-120"/>
              </a:rPr>
              <a:t>:</a:t>
            </a:r>
            <a:r>
              <a:rPr lang="zh-TW" altLang="en-US" sz="5400" b="1" dirty="0">
                <a:latin typeface="標楷體" panose="03000509000000000000" pitchFamily="65" charset="-120"/>
                <a:ea typeface="標楷體" panose="03000509000000000000" pitchFamily="65" charset="-120"/>
              </a:rPr>
              <a:t>丁昱鳴</a:t>
            </a:r>
            <a:endParaRPr kumimoji="0" lang="zh-TW" altLang="en-US" sz="5400" b="1" i="0" u="none" strike="noStrike" cap="none" spc="-48" normalizeH="0" baseline="0" dirty="0">
              <a:ln>
                <a:noFill/>
              </a:ln>
              <a:solidFill>
                <a:srgbClr val="091E42"/>
              </a:solidFill>
              <a:effectLst/>
              <a:uFillTx/>
              <a:latin typeface="標楷體" panose="03000509000000000000" pitchFamily="65" charset="-120"/>
              <a:ea typeface="標楷體" panose="03000509000000000000" pitchFamily="65" charset="-120"/>
              <a:sym typeface="Helvetica"/>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系統架構圖</a:t>
            </a:r>
            <a:endParaRPr lang="en-US" altLang="zh-TW"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993974" y="3748131"/>
            <a:ext cx="11198026" cy="795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endPar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3" name="圖片 2">
            <a:extLst>
              <a:ext uri="{FF2B5EF4-FFF2-40B4-BE49-F238E27FC236}">
                <a16:creationId xmlns:a16="http://schemas.microsoft.com/office/drawing/2014/main" id="{8C31E349-1586-C224-D214-DDFD0DAF9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4126" y="83088"/>
            <a:ext cx="10010138" cy="13632912"/>
          </a:xfrm>
          <a:prstGeom prst="rect">
            <a:avLst/>
          </a:prstGeom>
        </p:spPr>
      </p:pic>
    </p:spTree>
    <p:extLst>
      <p:ext uri="{BB962C8B-B14F-4D97-AF65-F5344CB8AC3E}">
        <p14:creationId xmlns:p14="http://schemas.microsoft.com/office/powerpoint/2010/main" val="78550435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Bullet point [Example: I like a quiet working environment. I find it hard to do work that requires my concentration if there is a lot of noise and distractions.]…"/>
          <p:cNvSpPr/>
          <p:nvPr/>
        </p:nvSpPr>
        <p:spPr>
          <a:xfrm>
            <a:off x="1561664" y="6225966"/>
            <a:ext cx="21645808" cy="26178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44499" indent="-444499" defTabSz="584200">
              <a:lnSpc>
                <a:spcPct val="110000"/>
              </a:lnSpc>
              <a:spcBef>
                <a:spcPts val="4000"/>
              </a:spcBef>
              <a:buSzPct val="75000"/>
              <a:buChar char="•"/>
              <a:defRPr sz="3600" spc="-107">
                <a:solidFill>
                  <a:srgbClr val="253858"/>
                </a:solidFill>
                <a:latin typeface="SF Pro Display Semibold"/>
                <a:ea typeface="SF Pro Display Semibold"/>
                <a:cs typeface="SF Pro Display Semibold"/>
                <a:sym typeface="SF Pro Display Semibold"/>
              </a:defRPr>
            </a:pPr>
            <a:r>
              <a:rPr lang="zh-TW" altLang="en-US" sz="60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前台系統操作說明</a:t>
            </a:r>
          </a:p>
          <a:p>
            <a:pPr marL="444499" indent="-444499" defTabSz="584200">
              <a:lnSpc>
                <a:spcPct val="110000"/>
              </a:lnSpc>
              <a:spcBef>
                <a:spcPts val="4000"/>
              </a:spcBef>
              <a:buSzPct val="75000"/>
              <a:buChar char="•"/>
              <a:defRPr sz="3600" spc="-107">
                <a:solidFill>
                  <a:srgbClr val="253858"/>
                </a:solidFill>
                <a:latin typeface="SF Pro Display Semibold"/>
                <a:ea typeface="SF Pro Display Semibold"/>
                <a:cs typeface="SF Pro Display Semibold"/>
                <a:sym typeface="SF Pro Display Semibold"/>
              </a:defRPr>
            </a:pPr>
            <a:r>
              <a:rPr lang="zh-TW" altLang="en-US" sz="60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後台系統操作說明</a:t>
            </a:r>
            <a:endParaRPr lang="en-US" altLang="zh-TW" sz="60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文字方塊 1">
            <a:extLst>
              <a:ext uri="{FF2B5EF4-FFF2-40B4-BE49-F238E27FC236}">
                <a16:creationId xmlns:a16="http://schemas.microsoft.com/office/drawing/2014/main" id="{784F917C-9EC8-BD7A-F51A-FD2DAF081C5B}"/>
              </a:ext>
            </a:extLst>
          </p:cNvPr>
          <p:cNvSpPr txBox="1"/>
          <p:nvPr/>
        </p:nvSpPr>
        <p:spPr>
          <a:xfrm>
            <a:off x="1108953" y="1926077"/>
            <a:ext cx="3039807" cy="187230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zh-TW" altLang="en-US" sz="11500" b="1" i="0" u="none" strike="noStrike" cap="none" spc="-48" normalizeH="0" baseline="0" dirty="0">
                <a:ln>
                  <a:noFill/>
                </a:ln>
                <a:solidFill>
                  <a:schemeClr val="tx2">
                    <a:lumMod val="75000"/>
                  </a:schemeClr>
                </a:solidFill>
                <a:effectLst/>
                <a:uFillTx/>
                <a:latin typeface="微軟正黑體" panose="020B0604030504040204" pitchFamily="34" charset="-120"/>
                <a:ea typeface="微軟正黑體" panose="020B0604030504040204" pitchFamily="34" charset="-120"/>
                <a:sym typeface="Helvetica"/>
              </a:rPr>
              <a:t>目錄</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CC7CAD3A-8DAF-4BF0-C262-2AEBCB1F83DA}"/>
              </a:ext>
            </a:extLst>
          </p:cNvPr>
          <p:cNvSpPr>
            <a:spLocks noGrp="1"/>
          </p:cNvSpPr>
          <p:nvPr>
            <p:ph type="body" sz="quarter" idx="4294967295"/>
          </p:nvPr>
        </p:nvSpPr>
        <p:spPr>
          <a:xfrm>
            <a:off x="8910536" y="5848350"/>
            <a:ext cx="15473464" cy="1579563"/>
          </a:xfrm>
        </p:spPr>
        <p:txBody>
          <a:bodyPr/>
          <a:lstStyle/>
          <a:p>
            <a:pPr marL="0" indent="0">
              <a:buNone/>
            </a:pPr>
            <a:r>
              <a:rPr lang="zh-TW" altLang="en-US" sz="96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前 台 系 統  操  作 說 明</a:t>
            </a:r>
          </a:p>
        </p:txBody>
      </p:sp>
    </p:spTree>
    <p:extLst>
      <p:ext uri="{BB962C8B-B14F-4D97-AF65-F5344CB8AC3E}">
        <p14:creationId xmlns:p14="http://schemas.microsoft.com/office/powerpoint/2010/main" val="218552025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前台登入介面</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993974" y="3748131"/>
            <a:ext cx="11198026" cy="4593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進入網址後，系統會顯示登入畫面。</a:t>
            </a:r>
          </a:p>
          <a:p>
            <a:pPr algn="just">
              <a:lnSpc>
                <a:spcPct val="115000"/>
              </a:lnSpc>
              <a:spcAft>
                <a:spcPts val="1000"/>
              </a:spcAft>
            </a:pPr>
            <a:r>
              <a:rPr lang="zh-TW"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忘記密碼：</a:t>
            </a: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使用者可以點擊忘記密碼來修改密碼。</a:t>
            </a:r>
          </a:p>
          <a:p>
            <a:pPr marL="342900" lvl="0" indent="-342900" algn="just">
              <a:lnSpc>
                <a:spcPct val="115000"/>
              </a:lnSpc>
              <a:buFont typeface="Wingdings" panose="05000000000000000000" pitchFamily="2" charset="2"/>
              <a:buChar char=""/>
            </a:pP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輸入帳號與密碼。</a:t>
            </a:r>
          </a:p>
          <a:p>
            <a:pPr marL="342900" lvl="0" indent="-342900" algn="just">
              <a:lnSpc>
                <a:spcPct val="115000"/>
              </a:lnSpc>
              <a:buFont typeface="Wingdings" panose="05000000000000000000" pitchFamily="2" charset="2"/>
              <a:buChar char=""/>
            </a:pP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按下「登入」按鈕。</a:t>
            </a:r>
          </a:p>
          <a:p>
            <a:pPr marL="342900" lvl="0" indent="-342900" algn="just">
              <a:lnSpc>
                <a:spcPct val="115000"/>
              </a:lnSpc>
              <a:spcAft>
                <a:spcPts val="1000"/>
              </a:spcAft>
              <a:buFont typeface="Wingdings" panose="05000000000000000000" pitchFamily="2" charset="2"/>
              <a:buChar char=""/>
            </a:pP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已</a:t>
            </a: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綁定的</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Google</a:t>
            </a:r>
            <a:r>
              <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若未綁定就使用</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Google</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登入會登入失敗。</a:t>
            </a:r>
            <a:endParaRPr lang="zh-TW"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3" name="圖片 2">
            <a:extLst>
              <a:ext uri="{FF2B5EF4-FFF2-40B4-BE49-F238E27FC236}">
                <a16:creationId xmlns:a16="http://schemas.microsoft.com/office/drawing/2014/main" id="{2E5C49A3-65EF-71CE-1C08-F42EEAC8607E}"/>
              </a:ext>
            </a:extLst>
          </p:cNvPr>
          <p:cNvPicPr>
            <a:picLocks noChangeAspect="1"/>
          </p:cNvPicPr>
          <p:nvPr/>
        </p:nvPicPr>
        <p:blipFill>
          <a:blip r:embed="rId2"/>
          <a:stretch>
            <a:fillRect/>
          </a:stretch>
        </p:blipFill>
        <p:spPr>
          <a:xfrm>
            <a:off x="13991982" y="-932"/>
            <a:ext cx="5451993" cy="7917710"/>
          </a:xfrm>
          <a:prstGeom prst="rect">
            <a:avLst/>
          </a:prstGeom>
        </p:spPr>
      </p:pic>
      <p:pic>
        <p:nvPicPr>
          <p:cNvPr id="6" name="圖片 5">
            <a:extLst>
              <a:ext uri="{FF2B5EF4-FFF2-40B4-BE49-F238E27FC236}">
                <a16:creationId xmlns:a16="http://schemas.microsoft.com/office/drawing/2014/main" id="{31809287-F0D8-02E4-2DEA-BB8A84A2793F}"/>
              </a:ext>
            </a:extLst>
          </p:cNvPr>
          <p:cNvPicPr>
            <a:picLocks noChangeAspect="1"/>
          </p:cNvPicPr>
          <p:nvPr/>
        </p:nvPicPr>
        <p:blipFill>
          <a:blip r:embed="rId3"/>
          <a:stretch>
            <a:fillRect/>
          </a:stretch>
        </p:blipFill>
        <p:spPr>
          <a:xfrm>
            <a:off x="13991981" y="7916778"/>
            <a:ext cx="5451993" cy="5542663"/>
          </a:xfrm>
          <a:prstGeom prst="rect">
            <a:avLst/>
          </a:prstGeom>
        </p:spPr>
      </p:pic>
    </p:spTree>
    <p:extLst>
      <p:ext uri="{BB962C8B-B14F-4D97-AF65-F5344CB8AC3E}">
        <p14:creationId xmlns:p14="http://schemas.microsoft.com/office/powerpoint/2010/main" val="150369612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2298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登入成功後，系統會顯示隱私權聲明要使用者勾選，確定勾選同意了就會進入到主頁畫面，主要功能如下：</a:t>
            </a:r>
          </a:p>
          <a:p>
            <a:pPr marL="742950" indent="-742950" algn="just">
              <a:lnSpc>
                <a:spcPct val="115000"/>
              </a:lnSpc>
              <a:spcAft>
                <a:spcPts val="1000"/>
              </a:spcAft>
              <a:buFont typeface="+mj-lt"/>
              <a:buAutoNum type="arabicPeriod"/>
            </a:pP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p>
          <a:p>
            <a:pPr marL="742950" indent="-742950" algn="just">
              <a:lnSpc>
                <a:spcPct val="115000"/>
              </a:lnSpc>
              <a:spcAft>
                <a:spcPts val="1000"/>
              </a:spcAft>
              <a:buFont typeface="+mj-lt"/>
              <a:buAutoNum type="arabicPeriod"/>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搜尋對話</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選擇要使用的語言模型</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聊天紀錄</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聊天區域</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功能選單</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3ABAB46A-7645-E3A9-6655-60493D23A1C0}"/>
              </a:ext>
            </a:extLst>
          </p:cNvPr>
          <p:cNvPicPr>
            <a:picLocks noChangeAspect="1"/>
          </p:cNvPicPr>
          <p:nvPr/>
        </p:nvPicPr>
        <p:blipFill>
          <a:blip r:embed="rId2"/>
          <a:stretch>
            <a:fillRect/>
          </a:stretch>
        </p:blipFill>
        <p:spPr>
          <a:xfrm>
            <a:off x="12191999" y="1644407"/>
            <a:ext cx="10395738" cy="8774939"/>
          </a:xfrm>
          <a:prstGeom prst="rect">
            <a:avLst/>
          </a:prstGeom>
        </p:spPr>
      </p:pic>
    </p:spTree>
    <p:extLst>
      <p:ext uri="{BB962C8B-B14F-4D97-AF65-F5344CB8AC3E}">
        <p14:creationId xmlns:p14="http://schemas.microsoft.com/office/powerpoint/2010/main" val="157166102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227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登入成功後，系統會顯示隱私權聲明要使用者勾選，確定勾選同意了就會進入到主頁畫面，主要功能如下：</a:t>
            </a:r>
          </a:p>
          <a:p>
            <a:pPr marL="742950" indent="-742950" algn="just">
              <a:lnSpc>
                <a:spcPct val="115000"/>
              </a:lnSpc>
              <a:spcAft>
                <a:spcPts val="1000"/>
              </a:spcAft>
              <a:buFont typeface="+mj-lt"/>
              <a:buAutoNum type="arabicPeriod"/>
            </a:pP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p>
          <a:p>
            <a:pPr marL="742950" indent="-742950" algn="just">
              <a:lnSpc>
                <a:spcPct val="115000"/>
              </a:lnSpc>
              <a:spcAft>
                <a:spcPts val="1000"/>
              </a:spcAft>
              <a:buFont typeface="+mj-lt"/>
              <a:buAutoNum type="arabicPeriod"/>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搜尋對話</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選擇要使用的語言模型</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聊天紀錄</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聊天區域</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mj-lt"/>
              <a:buAutoNum type="arabicPeriod"/>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功能選單</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2" name="圖片 11">
            <a:extLst>
              <a:ext uri="{FF2B5EF4-FFF2-40B4-BE49-F238E27FC236}">
                <a16:creationId xmlns:a16="http://schemas.microsoft.com/office/drawing/2014/main" id="{F8A86B52-C5D4-41A3-A673-F5957F902E3B}"/>
              </a:ext>
            </a:extLst>
          </p:cNvPr>
          <p:cNvPicPr>
            <a:picLocks noChangeAspect="1"/>
          </p:cNvPicPr>
          <p:nvPr/>
        </p:nvPicPr>
        <p:blipFill>
          <a:blip r:embed="rId2"/>
          <a:stretch>
            <a:fillRect/>
          </a:stretch>
        </p:blipFill>
        <p:spPr>
          <a:xfrm>
            <a:off x="12192000" y="2033536"/>
            <a:ext cx="10845707" cy="10310861"/>
          </a:xfrm>
          <a:prstGeom prst="rect">
            <a:avLst/>
          </a:prstGeom>
        </p:spPr>
      </p:pic>
    </p:spTree>
    <p:extLst>
      <p:ext uri="{BB962C8B-B14F-4D97-AF65-F5344CB8AC3E}">
        <p14:creationId xmlns:p14="http://schemas.microsoft.com/office/powerpoint/2010/main" val="208987493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30492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登入成功後，系統會顯示主頁畫面，主要功能如下：</a:t>
            </a:r>
          </a:p>
          <a:p>
            <a:pPr marL="742950" indent="-742950" algn="just">
              <a:lnSpc>
                <a:spcPct val="115000"/>
              </a:lnSpc>
              <a:spcAft>
                <a:spcPts val="1000"/>
              </a:spcAft>
              <a:buFont typeface="Arial" panose="020B0604020202020204" pitchFamily="34" charset="0"/>
              <a:buChar char="•"/>
            </a:pP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選擇建立（或被指派）的</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進行聊天</a:t>
            </a:r>
          </a:p>
        </p:txBody>
      </p:sp>
      <p:pic>
        <p:nvPicPr>
          <p:cNvPr id="4" name="圖片 3">
            <a:extLst>
              <a:ext uri="{FF2B5EF4-FFF2-40B4-BE49-F238E27FC236}">
                <a16:creationId xmlns:a16="http://schemas.microsoft.com/office/drawing/2014/main" id="{EB901CBF-67DB-F6CF-10A8-D95F77B8CC28}"/>
              </a:ext>
            </a:extLst>
          </p:cNvPr>
          <p:cNvPicPr>
            <a:picLocks noChangeAspect="1"/>
          </p:cNvPicPr>
          <p:nvPr/>
        </p:nvPicPr>
        <p:blipFill>
          <a:blip r:embed="rId2"/>
          <a:stretch>
            <a:fillRect/>
          </a:stretch>
        </p:blipFill>
        <p:spPr>
          <a:xfrm>
            <a:off x="12618722" y="2776063"/>
            <a:ext cx="8290558" cy="9064821"/>
          </a:xfrm>
          <a:prstGeom prst="rect">
            <a:avLst/>
          </a:prstGeom>
        </p:spPr>
      </p:pic>
    </p:spTree>
    <p:extLst>
      <p:ext uri="{BB962C8B-B14F-4D97-AF65-F5344CB8AC3E}">
        <p14:creationId xmlns:p14="http://schemas.microsoft.com/office/powerpoint/2010/main" val="151603813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使用情境</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56858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的使用權限會有以下情境：</a:t>
            </a:r>
          </a:p>
          <a:p>
            <a:pPr marL="742950" indent="-742950">
              <a:lnSpc>
                <a:spcPct val="115000"/>
              </a:lnSpc>
              <a:spcAft>
                <a:spcPts val="1000"/>
              </a:spcAft>
              <a:buFont typeface="+mj-lt"/>
              <a:buAutoNum type="arabicPeriod"/>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學生所屬班級被指派，且指派期限未過期。</a:t>
            </a:r>
          </a:p>
          <a:p>
            <a:pPr marL="742950" indent="-742950">
              <a:lnSpc>
                <a:spcPct val="115000"/>
              </a:lnSpc>
              <a:spcAft>
                <a:spcPts val="1000"/>
              </a:spcAft>
              <a:buFont typeface="+mj-lt"/>
              <a:buAutoNum type="arabicPeriod"/>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學生個人被指派，且指派期限未過期。</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nSpc>
                <a:spcPct val="115000"/>
              </a:lnSpc>
              <a:spcAft>
                <a:spcPts val="1000"/>
              </a:spcAft>
              <a:buFont typeface="+mj-lt"/>
              <a:buAutoNum type="arabicPeriod"/>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由教師自行建立的。</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nSpc>
                <a:spcPct val="115000"/>
              </a:lnSpc>
              <a:spcAft>
                <a:spcPts val="1000"/>
              </a:spcAft>
              <a:buFont typeface="+mj-lt"/>
              <a:buAutoNum type="arabicPeriod"/>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教師取得分享使用。</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nSpc>
                <a:spcPct val="115000"/>
              </a:lnSpc>
              <a:spcAft>
                <a:spcPts val="1000"/>
              </a:spcAft>
              <a:buFont typeface="+mj-lt"/>
              <a:buAutoNum type="arabicPeriod"/>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若是學校管理者或系統管理者可使用全校的 </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C7B81BFA-ED72-C211-4E28-4F7A5DB95312}"/>
              </a:ext>
            </a:extLst>
          </p:cNvPr>
          <p:cNvPicPr>
            <a:picLocks noChangeAspect="1"/>
          </p:cNvPicPr>
          <p:nvPr/>
        </p:nvPicPr>
        <p:blipFill>
          <a:blip r:embed="rId2"/>
          <a:stretch>
            <a:fillRect/>
          </a:stretch>
        </p:blipFill>
        <p:spPr>
          <a:xfrm>
            <a:off x="12618722" y="2776063"/>
            <a:ext cx="8290558" cy="9064821"/>
          </a:xfrm>
          <a:prstGeom prst="rect">
            <a:avLst/>
          </a:prstGeom>
        </p:spPr>
      </p:pic>
    </p:spTree>
    <p:extLst>
      <p:ext uri="{BB962C8B-B14F-4D97-AF65-F5344CB8AC3E}">
        <p14:creationId xmlns:p14="http://schemas.microsoft.com/office/powerpoint/2010/main" val="365496791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37571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登入成功後，系統會顯示主頁畫面，主要功能如下：</a:t>
            </a:r>
          </a:p>
          <a:p>
            <a:pPr marL="742950" indent="-74295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搜尋對話</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當聊天室過多找不到聊天室，可以使用搜尋對話的功能，輸入聊天室的名稱，就能找到想要尋找的聊天室。</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F9F9AAD5-F91A-FD6B-8DE3-1CE1CB43E310}"/>
              </a:ext>
            </a:extLst>
          </p:cNvPr>
          <p:cNvPicPr>
            <a:picLocks noChangeAspect="1"/>
          </p:cNvPicPr>
          <p:nvPr/>
        </p:nvPicPr>
        <p:blipFill>
          <a:blip r:embed="rId2"/>
          <a:stretch>
            <a:fillRect/>
          </a:stretch>
        </p:blipFill>
        <p:spPr>
          <a:xfrm>
            <a:off x="11993813" y="2238985"/>
            <a:ext cx="11642565" cy="6907922"/>
          </a:xfrm>
          <a:prstGeom prst="rect">
            <a:avLst/>
          </a:prstGeom>
        </p:spPr>
      </p:pic>
    </p:spTree>
    <p:extLst>
      <p:ext uri="{BB962C8B-B14F-4D97-AF65-F5344CB8AC3E}">
        <p14:creationId xmlns:p14="http://schemas.microsoft.com/office/powerpoint/2010/main" val="241309331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44650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登入成功後，系統會顯示主頁畫面，主要功能如下：</a:t>
            </a:r>
          </a:p>
          <a:p>
            <a:pPr marL="742950" indent="-74295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選擇要使用的語言模型：</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可以依照需求選擇自己想要的語言模型。也可以看到目前的聊天室是使用甚麼</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。目前有</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OpenAI, Google Gemini, Claude</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6" name="圖片 5">
            <a:extLst>
              <a:ext uri="{FF2B5EF4-FFF2-40B4-BE49-F238E27FC236}">
                <a16:creationId xmlns:a16="http://schemas.microsoft.com/office/drawing/2014/main" id="{B7FDFE68-D24B-A5F1-1EAA-156A607FC357}"/>
              </a:ext>
            </a:extLst>
          </p:cNvPr>
          <p:cNvPicPr>
            <a:picLocks noChangeAspect="1"/>
          </p:cNvPicPr>
          <p:nvPr/>
        </p:nvPicPr>
        <p:blipFill>
          <a:blip r:embed="rId2"/>
          <a:stretch>
            <a:fillRect/>
          </a:stretch>
        </p:blipFill>
        <p:spPr>
          <a:xfrm>
            <a:off x="12170229" y="2274387"/>
            <a:ext cx="5399314" cy="6429952"/>
          </a:xfrm>
          <a:prstGeom prst="rect">
            <a:avLst/>
          </a:prstGeom>
        </p:spPr>
      </p:pic>
    </p:spTree>
    <p:extLst>
      <p:ext uri="{BB962C8B-B14F-4D97-AF65-F5344CB8AC3E}">
        <p14:creationId xmlns:p14="http://schemas.microsoft.com/office/powerpoint/2010/main" val="98547120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60090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登入成功後，系統會顯示主頁畫面，主要功能如下：</a:t>
            </a:r>
          </a:p>
          <a:p>
            <a:pPr marL="742950" indent="-74295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聊天紀錄：</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系統會自動將使用者與聊天機器人的對話保存，並顯示於畫面左側。</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聊天室名稱也能自行編輯命名。</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742950" indent="-74295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聊天區域：</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可以在輸入框中輸入要對話的內容，也可以選擇教師預設好的問題來詢問</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p>
        </p:txBody>
      </p:sp>
      <p:pic>
        <p:nvPicPr>
          <p:cNvPr id="4" name="圖片 3">
            <a:extLst>
              <a:ext uri="{FF2B5EF4-FFF2-40B4-BE49-F238E27FC236}">
                <a16:creationId xmlns:a16="http://schemas.microsoft.com/office/drawing/2014/main" id="{69CE3136-5D7F-CAC4-EAB5-69249AE0FF9C}"/>
              </a:ext>
            </a:extLst>
          </p:cNvPr>
          <p:cNvPicPr>
            <a:picLocks noChangeAspect="1"/>
          </p:cNvPicPr>
          <p:nvPr/>
        </p:nvPicPr>
        <p:blipFill>
          <a:blip r:embed="rId2"/>
          <a:stretch>
            <a:fillRect/>
          </a:stretch>
        </p:blipFill>
        <p:spPr>
          <a:xfrm>
            <a:off x="12192000" y="1911920"/>
            <a:ext cx="11649500" cy="11190468"/>
          </a:xfrm>
          <a:prstGeom prst="rect">
            <a:avLst/>
          </a:prstGeom>
        </p:spPr>
      </p:pic>
    </p:spTree>
    <p:extLst>
      <p:ext uri="{BB962C8B-B14F-4D97-AF65-F5344CB8AC3E}">
        <p14:creationId xmlns:p14="http://schemas.microsoft.com/office/powerpoint/2010/main" val="248272908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95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endParaRPr lang="zh-TW" altLang="en-US" sz="40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descr="一張含有 螢幕擷取畫面, 人的臉孔, 文字, 男人 的圖片&#10;&#10;AI 產生的內容可能不正確。">
            <a:extLst>
              <a:ext uri="{FF2B5EF4-FFF2-40B4-BE49-F238E27FC236}">
                <a16:creationId xmlns:a16="http://schemas.microsoft.com/office/drawing/2014/main" id="{16A7F02F-D9EC-BBBF-B297-6D07BA7BE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3130" y="2958965"/>
            <a:ext cx="12484846" cy="9742608"/>
          </a:xfrm>
          <a:prstGeom prst="rect">
            <a:avLst/>
          </a:prstGeom>
        </p:spPr>
      </p:pic>
    </p:spTree>
    <p:extLst>
      <p:ext uri="{BB962C8B-B14F-4D97-AF65-F5344CB8AC3E}">
        <p14:creationId xmlns:p14="http://schemas.microsoft.com/office/powerpoint/2010/main" val="284243837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95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endParaRPr lang="zh-TW" altLang="en-US" sz="40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6" name="圖片 5" descr="一張含有 文字, 螢幕擷取畫面 的圖片&#10;&#10;AI 產生的內容可能不正確。">
            <a:extLst>
              <a:ext uri="{FF2B5EF4-FFF2-40B4-BE49-F238E27FC236}">
                <a16:creationId xmlns:a16="http://schemas.microsoft.com/office/drawing/2014/main" id="{DBC5A462-C76E-89D7-D80E-BD8C9D3D28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7876" y="3351600"/>
            <a:ext cx="15783478" cy="9122105"/>
          </a:xfrm>
          <a:prstGeom prst="rect">
            <a:avLst/>
          </a:prstGeom>
        </p:spPr>
      </p:pic>
    </p:spTree>
    <p:extLst>
      <p:ext uri="{BB962C8B-B14F-4D97-AF65-F5344CB8AC3E}">
        <p14:creationId xmlns:p14="http://schemas.microsoft.com/office/powerpoint/2010/main" val="287438927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95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endParaRPr lang="zh-TW" altLang="en-US" sz="40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圖片 7" descr="一張含有 文字, 螢幕擷取畫面, 字型, 設計 的圖片&#10;&#10;AI 產生的內容可能不正確。">
            <a:extLst>
              <a:ext uri="{FF2B5EF4-FFF2-40B4-BE49-F238E27FC236}">
                <a16:creationId xmlns:a16="http://schemas.microsoft.com/office/drawing/2014/main" id="{5B33030B-80DA-33BE-E17B-5A55DCEC5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5258" y="3213708"/>
            <a:ext cx="15533483" cy="10081667"/>
          </a:xfrm>
          <a:prstGeom prst="rect">
            <a:avLst/>
          </a:prstGeom>
        </p:spPr>
      </p:pic>
    </p:spTree>
    <p:extLst>
      <p:ext uri="{BB962C8B-B14F-4D97-AF65-F5344CB8AC3E}">
        <p14:creationId xmlns:p14="http://schemas.microsoft.com/office/powerpoint/2010/main" val="178773658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95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endParaRPr lang="zh-TW" altLang="en-US" sz="40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Bullet point [Example: I am trying to start my work day at 9:30 am so that I can have 2 hrs from 7-9 am in the mornings to do things like exercise and meditation etc.]…">
            <a:extLst>
              <a:ext uri="{FF2B5EF4-FFF2-40B4-BE49-F238E27FC236}">
                <a16:creationId xmlns:a16="http://schemas.microsoft.com/office/drawing/2014/main" id="{565CDA82-62AA-56B6-529B-0475ADFA6EEB}"/>
              </a:ext>
            </a:extLst>
          </p:cNvPr>
          <p:cNvSpPr/>
          <p:nvPr/>
        </p:nvSpPr>
        <p:spPr>
          <a:xfrm>
            <a:off x="571500" y="3351600"/>
            <a:ext cx="11198026" cy="45932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互動式圖表（</a:t>
            </a: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9</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種）：</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條形圖、餅圖、散點圖、折線圖、面積圖、雷達圖、樹狀圖、氣泡圖、直方圖。</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HTML</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程式碼的互動式圖表（</a:t>
            </a: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種）：</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箱形圖、熱圖、瀑布圖。</a:t>
            </a:r>
          </a:p>
        </p:txBody>
      </p:sp>
      <p:pic>
        <p:nvPicPr>
          <p:cNvPr id="5" name="圖片 4">
            <a:extLst>
              <a:ext uri="{FF2B5EF4-FFF2-40B4-BE49-F238E27FC236}">
                <a16:creationId xmlns:a16="http://schemas.microsoft.com/office/drawing/2014/main" id="{71E5597A-D04A-28B3-23BA-00B0A0A51FB3}"/>
              </a:ext>
            </a:extLst>
          </p:cNvPr>
          <p:cNvPicPr>
            <a:picLocks noChangeAspect="1"/>
          </p:cNvPicPr>
          <p:nvPr/>
        </p:nvPicPr>
        <p:blipFill>
          <a:blip r:embed="rId2"/>
          <a:stretch>
            <a:fillRect/>
          </a:stretch>
        </p:blipFill>
        <p:spPr>
          <a:xfrm>
            <a:off x="12779068" y="1740846"/>
            <a:ext cx="10416976" cy="9765914"/>
          </a:xfrm>
          <a:prstGeom prst="rect">
            <a:avLst/>
          </a:prstGeom>
        </p:spPr>
      </p:pic>
    </p:spTree>
    <p:extLst>
      <p:ext uri="{BB962C8B-B14F-4D97-AF65-F5344CB8AC3E}">
        <p14:creationId xmlns:p14="http://schemas.microsoft.com/office/powerpoint/2010/main" val="238462543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95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endParaRPr lang="zh-TW" altLang="en-US" sz="40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Bullet point [Example: I am trying to start my work day at 9:30 am so that I can have 2 hrs from 7-9 am in the mornings to do things like exercise and meditation etc.]…">
            <a:extLst>
              <a:ext uri="{FF2B5EF4-FFF2-40B4-BE49-F238E27FC236}">
                <a16:creationId xmlns:a16="http://schemas.microsoft.com/office/drawing/2014/main" id="{565CDA82-62AA-56B6-529B-0475ADFA6EEB}"/>
              </a:ext>
            </a:extLst>
          </p:cNvPr>
          <p:cNvSpPr/>
          <p:nvPr/>
        </p:nvSpPr>
        <p:spPr>
          <a:xfrm>
            <a:off x="571500" y="3351600"/>
            <a:ext cx="11198026" cy="45932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互動式圖表（</a:t>
            </a: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9</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種）：</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條形圖、餅圖、散點圖、折線圖、面積圖、雷達圖、樹狀圖、氣泡圖、直方圖。</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HTML</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程式碼的互動式圖表（</a:t>
            </a: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種）：</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箱形圖、熱圖、瀑布圖。</a:t>
            </a:r>
          </a:p>
        </p:txBody>
      </p:sp>
      <p:pic>
        <p:nvPicPr>
          <p:cNvPr id="4" name="圖片 3">
            <a:extLst>
              <a:ext uri="{FF2B5EF4-FFF2-40B4-BE49-F238E27FC236}">
                <a16:creationId xmlns:a16="http://schemas.microsoft.com/office/drawing/2014/main" id="{AD2CDC5A-4CCF-509D-2DE0-8BB6A999671D}"/>
              </a:ext>
            </a:extLst>
          </p:cNvPr>
          <p:cNvPicPr>
            <a:picLocks noChangeAspect="1"/>
          </p:cNvPicPr>
          <p:nvPr/>
        </p:nvPicPr>
        <p:blipFill>
          <a:blip r:embed="rId2"/>
          <a:stretch>
            <a:fillRect/>
          </a:stretch>
        </p:blipFill>
        <p:spPr>
          <a:xfrm>
            <a:off x="13507402" y="484235"/>
            <a:ext cx="7737158" cy="12984618"/>
          </a:xfrm>
          <a:prstGeom prst="rect">
            <a:avLst/>
          </a:prstGeom>
        </p:spPr>
      </p:pic>
    </p:spTree>
    <p:extLst>
      <p:ext uri="{BB962C8B-B14F-4D97-AF65-F5344CB8AC3E}">
        <p14:creationId xmlns:p14="http://schemas.microsoft.com/office/powerpoint/2010/main" val="381334291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前台主頁介面介紹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795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endParaRPr lang="zh-TW" altLang="en-US" sz="4000" dirty="0">
              <a:effectLst/>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Bullet point [Example: I am trying to start my work day at 9:30 am so that I can have 2 hrs from 7-9 am in the mornings to do things like exercise and meditation etc.]…">
            <a:extLst>
              <a:ext uri="{FF2B5EF4-FFF2-40B4-BE49-F238E27FC236}">
                <a16:creationId xmlns:a16="http://schemas.microsoft.com/office/drawing/2014/main" id="{565CDA82-62AA-56B6-529B-0475ADFA6EEB}"/>
              </a:ext>
            </a:extLst>
          </p:cNvPr>
          <p:cNvSpPr/>
          <p:nvPr/>
        </p:nvSpPr>
        <p:spPr>
          <a:xfrm>
            <a:off x="571500" y="3351600"/>
            <a:ext cx="11198026" cy="98049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571500" indent="-571500" algn="just">
              <a:lnSpc>
                <a:spcPct val="115000"/>
              </a:lnSpc>
              <a:spcAft>
                <a:spcPts val="1000"/>
              </a:spcAft>
              <a:buFont typeface="Arial" panose="020B0604020202020204" pitchFamily="34" charset="0"/>
              <a:buChar char="•"/>
            </a:pPr>
            <a:r>
              <a:rPr lang="zh-TW" altLang="en-US"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網路搜尋：</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可以點選進行開關，若關閉就不會進行網路搜尋功能，僅靠語言模型的訓練資料進行回答。</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endParaRPr lang="en-US" altLang="zh-TW"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en-US" altLang="zh-TW"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LaTeX</a:t>
            </a:r>
            <a:r>
              <a:rPr lang="zh-TW" altLang="en-US"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方程式輸入：</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對話框內以</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LaTeX</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語法輸入數學方程式與科學符號，系統即時呈現為標準數學排版，</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AI</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可正確理解與回應。</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en-US" altLang="zh-TW"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Canvas</a:t>
            </a:r>
            <a:r>
              <a:rPr lang="zh-TW" altLang="en-US"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點選「</a:t>
            </a:r>
            <a:r>
              <a:rPr lang="en-US" altLang="zh-TW"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Canvas</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」按鈕即可開啟 </a:t>
            </a:r>
            <a:r>
              <a:rPr lang="en-US" altLang="zh-TW"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Canvas </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功能，使用者可在 </a:t>
            </a:r>
            <a:r>
              <a:rPr lang="en-US" altLang="zh-TW"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對話過程中，透過自然語言描述需求，請 </a:t>
            </a:r>
            <a:r>
              <a:rPr lang="en-US" altLang="zh-TW"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協助產生、編輯及修改網頁、程式碼、互動式內容與圖表等內容，並可於 </a:t>
            </a:r>
            <a:r>
              <a:rPr lang="en-US" altLang="zh-TW"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Canvas </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工作區中即時預覽成果。</a:t>
            </a:r>
          </a:p>
        </p:txBody>
      </p:sp>
      <p:pic>
        <p:nvPicPr>
          <p:cNvPr id="3" name="圖片 2">
            <a:extLst>
              <a:ext uri="{FF2B5EF4-FFF2-40B4-BE49-F238E27FC236}">
                <a16:creationId xmlns:a16="http://schemas.microsoft.com/office/drawing/2014/main" id="{A81CF313-13E4-7120-9194-CF086A30C311}"/>
              </a:ext>
            </a:extLst>
          </p:cNvPr>
          <p:cNvPicPr>
            <a:picLocks noChangeAspect="1"/>
          </p:cNvPicPr>
          <p:nvPr/>
        </p:nvPicPr>
        <p:blipFill>
          <a:blip r:embed="rId2"/>
          <a:stretch>
            <a:fillRect/>
          </a:stretch>
        </p:blipFill>
        <p:spPr>
          <a:xfrm>
            <a:off x="13392946" y="5589077"/>
            <a:ext cx="8630143" cy="6108339"/>
          </a:xfrm>
          <a:prstGeom prst="rect">
            <a:avLst/>
          </a:prstGeom>
        </p:spPr>
      </p:pic>
      <p:pic>
        <p:nvPicPr>
          <p:cNvPr id="7" name="圖片 6">
            <a:extLst>
              <a:ext uri="{FF2B5EF4-FFF2-40B4-BE49-F238E27FC236}">
                <a16:creationId xmlns:a16="http://schemas.microsoft.com/office/drawing/2014/main" id="{5A742027-FC5E-DB29-F5AE-77E93006B858}"/>
              </a:ext>
            </a:extLst>
          </p:cNvPr>
          <p:cNvPicPr>
            <a:picLocks noChangeAspect="1"/>
          </p:cNvPicPr>
          <p:nvPr/>
        </p:nvPicPr>
        <p:blipFill>
          <a:blip r:embed="rId3"/>
          <a:stretch>
            <a:fillRect/>
          </a:stretch>
        </p:blipFill>
        <p:spPr>
          <a:xfrm>
            <a:off x="12055582" y="3220721"/>
            <a:ext cx="11861636" cy="1680927"/>
          </a:xfrm>
          <a:prstGeom prst="rect">
            <a:avLst/>
          </a:prstGeom>
        </p:spPr>
      </p:pic>
    </p:spTree>
    <p:extLst>
      <p:ext uri="{BB962C8B-B14F-4D97-AF65-F5344CB8AC3E}">
        <p14:creationId xmlns:p14="http://schemas.microsoft.com/office/powerpoint/2010/main" val="230621140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2.4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個人設定</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54293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使用者可透過功能選單點選「個人資料」按鈕，查看與管理自己的帳號資訊。</a:t>
            </a:r>
          </a:p>
          <a:p>
            <a:pPr marL="571500" indent="-57150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個人資料：</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查看個人姓名與 </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Email </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等資訊。</a:t>
            </a:r>
          </a:p>
          <a:p>
            <a:pPr marL="571500" indent="-57150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密碼設定：</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前往「安全設定」頁面修改登入密碼。</a:t>
            </a:r>
          </a:p>
          <a:p>
            <a:pPr marL="571500" indent="-57150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帳號管理： </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前往「</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帳號管理</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」頁面來綁定自己的</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Google</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帳號。</a:t>
            </a:r>
          </a:p>
        </p:txBody>
      </p:sp>
      <p:pic>
        <p:nvPicPr>
          <p:cNvPr id="3" name="圖片 2">
            <a:extLst>
              <a:ext uri="{FF2B5EF4-FFF2-40B4-BE49-F238E27FC236}">
                <a16:creationId xmlns:a16="http://schemas.microsoft.com/office/drawing/2014/main" id="{F1972090-99D8-DBE4-DD1E-C0EE925C9FD6}"/>
              </a:ext>
            </a:extLst>
          </p:cNvPr>
          <p:cNvPicPr>
            <a:picLocks noChangeAspect="1"/>
          </p:cNvPicPr>
          <p:nvPr/>
        </p:nvPicPr>
        <p:blipFill>
          <a:blip r:embed="rId2"/>
          <a:stretch>
            <a:fillRect/>
          </a:stretch>
        </p:blipFill>
        <p:spPr>
          <a:xfrm>
            <a:off x="13087351" y="0"/>
            <a:ext cx="7067549" cy="4714434"/>
          </a:xfrm>
          <a:prstGeom prst="rect">
            <a:avLst/>
          </a:prstGeom>
        </p:spPr>
      </p:pic>
      <p:pic>
        <p:nvPicPr>
          <p:cNvPr id="2" name="圖片 1">
            <a:extLst>
              <a:ext uri="{FF2B5EF4-FFF2-40B4-BE49-F238E27FC236}">
                <a16:creationId xmlns:a16="http://schemas.microsoft.com/office/drawing/2014/main" id="{4BE3C127-6969-CDEA-457E-4C8E3D8D8F1D}"/>
              </a:ext>
            </a:extLst>
          </p:cNvPr>
          <p:cNvPicPr>
            <a:picLocks noChangeAspect="1"/>
          </p:cNvPicPr>
          <p:nvPr/>
        </p:nvPicPr>
        <p:blipFill>
          <a:blip r:embed="rId3"/>
          <a:stretch>
            <a:fillRect/>
          </a:stretch>
        </p:blipFill>
        <p:spPr>
          <a:xfrm>
            <a:off x="13087350" y="4574577"/>
            <a:ext cx="6172199" cy="5852786"/>
          </a:xfrm>
          <a:prstGeom prst="rect">
            <a:avLst/>
          </a:prstGeom>
        </p:spPr>
      </p:pic>
      <p:pic>
        <p:nvPicPr>
          <p:cNvPr id="4" name="圖片 3">
            <a:extLst>
              <a:ext uri="{FF2B5EF4-FFF2-40B4-BE49-F238E27FC236}">
                <a16:creationId xmlns:a16="http://schemas.microsoft.com/office/drawing/2014/main" id="{4422152F-5E86-85DC-4B7C-0A03EED8F007}"/>
              </a:ext>
            </a:extLst>
          </p:cNvPr>
          <p:cNvPicPr>
            <a:picLocks noChangeAspect="1"/>
          </p:cNvPicPr>
          <p:nvPr/>
        </p:nvPicPr>
        <p:blipFill>
          <a:blip r:embed="rId4"/>
          <a:stretch>
            <a:fillRect/>
          </a:stretch>
        </p:blipFill>
        <p:spPr>
          <a:xfrm>
            <a:off x="13087349" y="9001567"/>
            <a:ext cx="7067549" cy="4337640"/>
          </a:xfrm>
          <a:prstGeom prst="rect">
            <a:avLst/>
          </a:prstGeom>
        </p:spPr>
      </p:pic>
    </p:spTree>
    <p:extLst>
      <p:ext uri="{BB962C8B-B14F-4D97-AF65-F5344CB8AC3E}">
        <p14:creationId xmlns:p14="http://schemas.microsoft.com/office/powerpoint/2010/main" val="9798191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2.4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身分切換</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71500" y="3351600"/>
            <a:ext cx="11198026" cy="9676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身分切換：</a:t>
            </a:r>
            <a:endParaRPr lang="en-US" altLang="zh-TW" sz="40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開啟「身分切換」權限的帳號，可於個人設定中的「身分切換」頁面進行帳號身分切換，後台管理者也可幫忙切換身分。</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「允許切換身份」欄位</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教師和學生</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。建立或匯入帳號時，</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教師帳號</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預設</a:t>
            </a:r>
            <a:r>
              <a:rPr lang="zh-TW" altLang="en-US" sz="40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開啟</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此功能，</a:t>
            </a:r>
            <a:r>
              <a:rPr lang="zh-TW" altLang="en-US" sz="4000" dirty="0">
                <a:solidFill>
                  <a:schemeClr val="accent5">
                    <a:lumMod val="75000"/>
                  </a:schemeClr>
                </a:solidFill>
                <a:effectLst/>
                <a:latin typeface="Times New Roman" panose="02020603050405020304" pitchFamily="18" charset="0"/>
                <a:ea typeface="標楷體" panose="03000509000000000000" pitchFamily="65" charset="-120"/>
                <a:cs typeface="Times New Roman" panose="02020603050405020304" pitchFamily="18" charset="0"/>
              </a:rPr>
              <a:t>學生帳號</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預設</a:t>
            </a:r>
            <a:r>
              <a:rPr lang="zh-TW" altLang="en-US" sz="4000" dirty="0">
                <a:solidFill>
                  <a:schemeClr val="accent5">
                    <a:lumMod val="75000"/>
                  </a:schemeClr>
                </a:solidFill>
                <a:effectLst/>
                <a:latin typeface="Times New Roman" panose="02020603050405020304" pitchFamily="18" charset="0"/>
                <a:ea typeface="標楷體" panose="03000509000000000000" pitchFamily="65" charset="-120"/>
                <a:cs typeface="Times New Roman" panose="02020603050405020304" pitchFamily="18" charset="0"/>
              </a:rPr>
              <a:t>不開啟</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帳號需先開啟此功能後，才可進行教師／學生身份切換。學生身分切換為教師身分：切換後即可使用教師功能，包含進入後台管理介面、建立 </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、指派班級、查看對話紀錄等教師相關功能。教師身分切換為學生身分：切換後無法進入到後台，只能在前台進行對話使用。</a:t>
            </a:r>
          </a:p>
        </p:txBody>
      </p:sp>
      <p:pic>
        <p:nvPicPr>
          <p:cNvPr id="6" name="圖片 5">
            <a:extLst>
              <a:ext uri="{FF2B5EF4-FFF2-40B4-BE49-F238E27FC236}">
                <a16:creationId xmlns:a16="http://schemas.microsoft.com/office/drawing/2014/main" id="{E2A00621-BD88-FDC0-7E9B-1C2730706B63}"/>
              </a:ext>
            </a:extLst>
          </p:cNvPr>
          <p:cNvPicPr>
            <a:picLocks noChangeAspect="1"/>
          </p:cNvPicPr>
          <p:nvPr/>
        </p:nvPicPr>
        <p:blipFill>
          <a:blip r:embed="rId2"/>
          <a:stretch>
            <a:fillRect/>
          </a:stretch>
        </p:blipFill>
        <p:spPr>
          <a:xfrm>
            <a:off x="12614476" y="3024496"/>
            <a:ext cx="9853930" cy="5955338"/>
          </a:xfrm>
          <a:prstGeom prst="rect">
            <a:avLst/>
          </a:prstGeom>
        </p:spPr>
      </p:pic>
    </p:spTree>
    <p:extLst>
      <p:ext uri="{BB962C8B-B14F-4D97-AF65-F5344CB8AC3E}">
        <p14:creationId xmlns:p14="http://schemas.microsoft.com/office/powerpoint/2010/main" val="27381348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CC7CAD3A-8DAF-4BF0-C262-2AEBCB1F83DA}"/>
              </a:ext>
            </a:extLst>
          </p:cNvPr>
          <p:cNvSpPr>
            <a:spLocks noGrp="1"/>
          </p:cNvSpPr>
          <p:nvPr>
            <p:ph type="body" sz="quarter" idx="4294967295"/>
          </p:nvPr>
        </p:nvSpPr>
        <p:spPr>
          <a:xfrm>
            <a:off x="10175132" y="5848350"/>
            <a:ext cx="14208868" cy="1579563"/>
          </a:xfrm>
        </p:spPr>
        <p:txBody>
          <a:bodyPr/>
          <a:lstStyle/>
          <a:p>
            <a:pPr marL="0" indent="0">
              <a:buNone/>
            </a:pPr>
            <a:r>
              <a:rPr lang="zh-TW" altLang="en-US" sz="96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後 台 系 統  操  作  說  明</a:t>
            </a:r>
          </a:p>
        </p:txBody>
      </p:sp>
    </p:spTree>
    <p:extLst>
      <p:ext uri="{BB962C8B-B14F-4D97-AF65-F5344CB8AC3E}">
        <p14:creationId xmlns:p14="http://schemas.microsoft.com/office/powerpoint/2010/main" val="366384737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後台登入介面</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993974" y="3748131"/>
            <a:ext cx="11198026" cy="44650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學校管理者</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以及</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系統管理者權限</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的帳號進入前台頁面後，點選左下角自己的帳號，點選“</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前往</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後台”可以進入到系統的後台 。</a:t>
            </a:r>
            <a:endPar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在後台</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可以點選右上角自己姓名的按鈕，點選後可以點選“前往前台”回到前台的頁面，後台登入畫面，功能如下：</a:t>
            </a:r>
            <a:endParaRPr lang="zh-TW"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6" name="圖片 5">
            <a:extLst>
              <a:ext uri="{FF2B5EF4-FFF2-40B4-BE49-F238E27FC236}">
                <a16:creationId xmlns:a16="http://schemas.microsoft.com/office/drawing/2014/main" id="{06F463C6-F94B-B48B-5675-7C79C73CB015}"/>
              </a:ext>
            </a:extLst>
          </p:cNvPr>
          <p:cNvPicPr>
            <a:picLocks noChangeAspect="1"/>
          </p:cNvPicPr>
          <p:nvPr/>
        </p:nvPicPr>
        <p:blipFill>
          <a:blip r:embed="rId2"/>
          <a:stretch>
            <a:fillRect/>
          </a:stretch>
        </p:blipFill>
        <p:spPr>
          <a:xfrm>
            <a:off x="12532761" y="1671536"/>
            <a:ext cx="11149993" cy="10600675"/>
          </a:xfrm>
          <a:prstGeom prst="rect">
            <a:avLst/>
          </a:prstGeom>
        </p:spPr>
      </p:pic>
    </p:spTree>
    <p:extLst>
      <p:ext uri="{BB962C8B-B14F-4D97-AF65-F5344CB8AC3E}">
        <p14:creationId xmlns:p14="http://schemas.microsoft.com/office/powerpoint/2010/main" val="152262457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502251" cy="3177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儀表板：</a:t>
            </a:r>
          </a:p>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教師可以在此功能到登入帳號的代表學校，權限以及權限的範圍。</a:t>
            </a:r>
          </a:p>
        </p:txBody>
      </p:sp>
      <p:pic>
        <p:nvPicPr>
          <p:cNvPr id="3" name="圖片 2">
            <a:extLst>
              <a:ext uri="{FF2B5EF4-FFF2-40B4-BE49-F238E27FC236}">
                <a16:creationId xmlns:a16="http://schemas.microsoft.com/office/drawing/2014/main" id="{D35CA14C-1352-ABE2-78E3-D23454A65F3F}"/>
              </a:ext>
            </a:extLst>
          </p:cNvPr>
          <p:cNvPicPr>
            <a:picLocks noChangeAspect="1"/>
          </p:cNvPicPr>
          <p:nvPr/>
        </p:nvPicPr>
        <p:blipFill>
          <a:blip r:embed="rId2"/>
          <a:stretch>
            <a:fillRect/>
          </a:stretch>
        </p:blipFill>
        <p:spPr>
          <a:xfrm>
            <a:off x="12853736" y="2536491"/>
            <a:ext cx="10571747" cy="10070078"/>
          </a:xfrm>
          <a:prstGeom prst="rect">
            <a:avLst/>
          </a:prstGeom>
        </p:spPr>
      </p:pic>
    </p:spTree>
    <p:extLst>
      <p:ext uri="{BB962C8B-B14F-4D97-AF65-F5344CB8AC3E}">
        <p14:creationId xmlns:p14="http://schemas.microsoft.com/office/powerpoint/2010/main" val="80421265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92022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管理：</a:t>
            </a: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教師可在此功能中建立與維護自己的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，並可進行以下操作：</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建立新的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編輯：</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修改已建立的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設定與內容。</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指派：</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將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指派給特定班級或學生。</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分享：</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將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分享給其他教師使用。</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嵌入語法</a:t>
            </a:r>
            <a:endPar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統計分析</a:t>
            </a:r>
            <a:endPar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刪除：</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移除所選的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與我分享：</a:t>
            </a:r>
            <a:r>
              <a:rPr lang="zh-TW" altLang="en-US" sz="3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可以看到所有被分享的</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，可以進行指派，若是被分享完整權限的，則可以建立副本進行修改。</a:t>
            </a:r>
          </a:p>
        </p:txBody>
      </p:sp>
      <p:pic>
        <p:nvPicPr>
          <p:cNvPr id="2" name="圖片 1">
            <a:extLst>
              <a:ext uri="{FF2B5EF4-FFF2-40B4-BE49-F238E27FC236}">
                <a16:creationId xmlns:a16="http://schemas.microsoft.com/office/drawing/2014/main" id="{4D5C4250-D694-3675-C554-8812733285C7}"/>
              </a:ext>
            </a:extLst>
          </p:cNvPr>
          <p:cNvPicPr>
            <a:picLocks noChangeAspect="1"/>
          </p:cNvPicPr>
          <p:nvPr/>
        </p:nvPicPr>
        <p:blipFill>
          <a:blip r:embed="rId2"/>
          <a:stretch>
            <a:fillRect/>
          </a:stretch>
        </p:blipFill>
        <p:spPr>
          <a:xfrm>
            <a:off x="12855376" y="2811371"/>
            <a:ext cx="10624074" cy="8575497"/>
          </a:xfrm>
          <a:prstGeom prst="rect">
            <a:avLst/>
          </a:prstGeom>
        </p:spPr>
      </p:pic>
    </p:spTree>
    <p:extLst>
      <p:ext uri="{BB962C8B-B14F-4D97-AF65-F5344CB8AC3E}">
        <p14:creationId xmlns:p14="http://schemas.microsoft.com/office/powerpoint/2010/main" val="343267323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6113"/>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新增 </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欄位介紹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96209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基本資訊</a:t>
            </a:r>
          </a:p>
          <a:p>
            <a:pPr marL="457200" indent="-457200" algn="just">
              <a:lnSpc>
                <a:spcPct val="115000"/>
              </a:lnSpc>
              <a:spcAft>
                <a:spcPts val="1000"/>
              </a:spcAft>
              <a:buFont typeface="Arial" panose="020B0604020202020204" pitchFamily="34" charset="0"/>
              <a:buChar char="•"/>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頭像設定：</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可上傳一張圖片作為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的頭像，或選擇由系統的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生成專屬圖片。</a:t>
            </a:r>
          </a:p>
          <a:p>
            <a:pPr marL="457200" indent="-457200" algn="just">
              <a:lnSpc>
                <a:spcPct val="115000"/>
              </a:lnSpc>
              <a:spcAft>
                <a:spcPts val="1000"/>
              </a:spcAft>
              <a:buFont typeface="Arial" panose="020B0604020202020204" pitchFamily="34" charset="0"/>
              <a:buChar char="•"/>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名稱設定：</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輸入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的名稱，方便識別與管理。</a:t>
            </a:r>
            <a:endPar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endParaRPr lang="en-US" altLang="zh-TW" sz="32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內容設定</a:t>
            </a:r>
          </a:p>
          <a:p>
            <a:pPr marL="457200" indent="-457200" algn="just">
              <a:lnSpc>
                <a:spcPct val="115000"/>
              </a:lnSpc>
              <a:spcAft>
                <a:spcPts val="1000"/>
              </a:spcAft>
              <a:buFont typeface="Arial" panose="020B0604020202020204" pitchFamily="34" charset="0"/>
              <a:buChar char="•"/>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描述：</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此欄位可輸入文字，作為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的補充說明或備註。此內容不會影響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的運作。若不需要，也可留白。</a:t>
            </a:r>
          </a:p>
          <a:p>
            <a:pPr marL="457200" indent="-457200" algn="just">
              <a:lnSpc>
                <a:spcPct val="115000"/>
              </a:lnSpc>
              <a:spcAft>
                <a:spcPts val="1000"/>
              </a:spcAft>
              <a:buFont typeface="Arial" panose="020B0604020202020204" pitchFamily="34" charset="0"/>
              <a:buChar char="•"/>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問候訊息：</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可輸入一段文字作為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開啟對話時的問候語。若空白，系統將顯示預設問候語。</a:t>
            </a:r>
          </a:p>
          <a:p>
            <a:pPr marL="457200" indent="-457200" algn="just">
              <a:lnSpc>
                <a:spcPct val="115000"/>
              </a:lnSpc>
              <a:spcAft>
                <a:spcPts val="1000"/>
              </a:spcAft>
              <a:buFont typeface="Arial" panose="020B0604020202020204" pitchFamily="34" charset="0"/>
              <a:buChar char="•"/>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提示詞：</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可設定一段文字，作為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與學生互動時的核心指令。提示詞內容會影響 </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的回應方式。若未設定，</a:t>
            </a:r>
            <a:r>
              <a:rPr lang="en-US" altLang="zh-TW"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將以系統預設的方式與學生互動。</a:t>
            </a:r>
          </a:p>
          <a:p>
            <a:pPr marL="457200" indent="-457200" algn="just">
              <a:lnSpc>
                <a:spcPct val="115000"/>
              </a:lnSpc>
              <a:spcAft>
                <a:spcPts val="1000"/>
              </a:spcAft>
              <a:buFont typeface="Arial" panose="020B0604020202020204" pitchFamily="34" charset="0"/>
              <a:buChar char="•"/>
            </a:pPr>
            <a:r>
              <a:rPr lang="zh-TW" altLang="en-US" sz="32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建議訊息：</a:t>
            </a:r>
            <a:r>
              <a:rPr lang="zh-TW" altLang="en-US" sz="32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可設定最多四個建議訊息，供使用者點選使用。若未設定，系統會自動提供預設問題。</a:t>
            </a:r>
          </a:p>
        </p:txBody>
      </p:sp>
      <p:pic>
        <p:nvPicPr>
          <p:cNvPr id="2" name="圖片 1">
            <a:extLst>
              <a:ext uri="{FF2B5EF4-FFF2-40B4-BE49-F238E27FC236}">
                <a16:creationId xmlns:a16="http://schemas.microsoft.com/office/drawing/2014/main" id="{3914D551-8E53-0D93-4BD7-33097CD7CC84}"/>
              </a:ext>
            </a:extLst>
          </p:cNvPr>
          <p:cNvPicPr>
            <a:picLocks noChangeAspect="1"/>
          </p:cNvPicPr>
          <p:nvPr/>
        </p:nvPicPr>
        <p:blipFill>
          <a:blip r:embed="rId2"/>
          <a:stretch>
            <a:fillRect/>
          </a:stretch>
        </p:blipFill>
        <p:spPr>
          <a:xfrm>
            <a:off x="12686899" y="2179590"/>
            <a:ext cx="11201971" cy="10640576"/>
          </a:xfrm>
          <a:prstGeom prst="rect">
            <a:avLst/>
          </a:prstGeom>
        </p:spPr>
      </p:pic>
      <p:pic>
        <p:nvPicPr>
          <p:cNvPr id="4" name="圖片 3">
            <a:extLst>
              <a:ext uri="{FF2B5EF4-FFF2-40B4-BE49-F238E27FC236}">
                <a16:creationId xmlns:a16="http://schemas.microsoft.com/office/drawing/2014/main" id="{FA69ABB2-7EA5-2875-C2AF-41BC4B1EC029}"/>
              </a:ext>
            </a:extLst>
          </p:cNvPr>
          <p:cNvPicPr>
            <a:picLocks noChangeAspect="1"/>
          </p:cNvPicPr>
          <p:nvPr/>
        </p:nvPicPr>
        <p:blipFill>
          <a:blip r:embed="rId3"/>
          <a:stretch>
            <a:fillRect/>
          </a:stretch>
        </p:blipFill>
        <p:spPr>
          <a:xfrm>
            <a:off x="12968074" y="12220493"/>
            <a:ext cx="3992202" cy="1256113"/>
          </a:xfrm>
          <a:prstGeom prst="rect">
            <a:avLst/>
          </a:prstGeom>
        </p:spPr>
      </p:pic>
    </p:spTree>
    <p:extLst>
      <p:ext uri="{BB962C8B-B14F-4D97-AF65-F5344CB8AC3E}">
        <p14:creationId xmlns:p14="http://schemas.microsoft.com/office/powerpoint/2010/main" val="107785423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6113"/>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新增 </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欄位介紹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7681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大型語言模型（</a:t>
            </a:r>
            <a:r>
              <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LLM</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）設定</a:t>
            </a: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模型名稱：</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可以依照需求選擇自己想要的語言模型。</a:t>
            </a: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網路搜尋</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開啟此功能後，</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會於回答時搜尋網路上的最新資訊，並將搜尋結果作為回答參考。由於需進行網路查詢，回應時間可能會較長。</a:t>
            </a:r>
            <a:b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b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知識庫</a:t>
            </a:r>
          </a:p>
          <a:p>
            <a:pPr marL="457200" indent="-4572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可上傳教材或檔案，讓 </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回覆時依照這些資料進行回答。</a:t>
            </a:r>
          </a:p>
        </p:txBody>
      </p:sp>
      <p:pic>
        <p:nvPicPr>
          <p:cNvPr id="4" name="圖片 3">
            <a:extLst>
              <a:ext uri="{FF2B5EF4-FFF2-40B4-BE49-F238E27FC236}">
                <a16:creationId xmlns:a16="http://schemas.microsoft.com/office/drawing/2014/main" id="{BD7E4C9D-97BC-D097-C16F-072CD76F0C6E}"/>
              </a:ext>
            </a:extLst>
          </p:cNvPr>
          <p:cNvPicPr>
            <a:picLocks noChangeAspect="1"/>
          </p:cNvPicPr>
          <p:nvPr/>
        </p:nvPicPr>
        <p:blipFill>
          <a:blip r:embed="rId2"/>
          <a:stretch>
            <a:fillRect/>
          </a:stretch>
        </p:blipFill>
        <p:spPr>
          <a:xfrm>
            <a:off x="13957970" y="1014427"/>
            <a:ext cx="5734287" cy="11291392"/>
          </a:xfrm>
          <a:prstGeom prst="rect">
            <a:avLst/>
          </a:prstGeom>
        </p:spPr>
      </p:pic>
    </p:spTree>
    <p:extLst>
      <p:ext uri="{BB962C8B-B14F-4D97-AF65-F5344CB8AC3E}">
        <p14:creationId xmlns:p14="http://schemas.microsoft.com/office/powerpoint/2010/main" val="343883239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6113"/>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新增 </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欄位介紹</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30492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預覽畫面</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當</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設定好後，可以在預覽的畫面測試自己設定的</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。點選右上角的模型比對，可以開啟兩個測試視窗，比對兩個模型的回覆，分析其回答差異。</a:t>
            </a:r>
          </a:p>
        </p:txBody>
      </p:sp>
      <p:pic>
        <p:nvPicPr>
          <p:cNvPr id="2" name="圖片 1">
            <a:extLst>
              <a:ext uri="{FF2B5EF4-FFF2-40B4-BE49-F238E27FC236}">
                <a16:creationId xmlns:a16="http://schemas.microsoft.com/office/drawing/2014/main" id="{D59FC9E2-6562-CCD1-ACA2-7C94AD0C6E83}"/>
              </a:ext>
            </a:extLst>
          </p:cNvPr>
          <p:cNvPicPr>
            <a:picLocks noChangeAspect="1"/>
          </p:cNvPicPr>
          <p:nvPr/>
        </p:nvPicPr>
        <p:blipFill>
          <a:blip r:embed="rId3"/>
          <a:stretch>
            <a:fillRect/>
          </a:stretch>
        </p:blipFill>
        <p:spPr>
          <a:xfrm>
            <a:off x="15816172" y="184473"/>
            <a:ext cx="4659857" cy="6361538"/>
          </a:xfrm>
          <a:prstGeom prst="rect">
            <a:avLst/>
          </a:prstGeom>
        </p:spPr>
      </p:pic>
      <p:pic>
        <p:nvPicPr>
          <p:cNvPr id="5" name="圖片 4">
            <a:extLst>
              <a:ext uri="{FF2B5EF4-FFF2-40B4-BE49-F238E27FC236}">
                <a16:creationId xmlns:a16="http://schemas.microsoft.com/office/drawing/2014/main" id="{A2EFCE7A-3170-E2F2-EDAF-82486A77EDBE}"/>
              </a:ext>
            </a:extLst>
          </p:cNvPr>
          <p:cNvPicPr>
            <a:picLocks noChangeAspect="1"/>
          </p:cNvPicPr>
          <p:nvPr/>
        </p:nvPicPr>
        <p:blipFill>
          <a:blip r:embed="rId4"/>
          <a:stretch>
            <a:fillRect/>
          </a:stretch>
        </p:blipFill>
        <p:spPr>
          <a:xfrm>
            <a:off x="13574943" y="6614243"/>
            <a:ext cx="10099485" cy="6640189"/>
          </a:xfrm>
          <a:prstGeom prst="rect">
            <a:avLst/>
          </a:prstGeom>
        </p:spPr>
      </p:pic>
    </p:spTree>
    <p:extLst>
      <p:ext uri="{BB962C8B-B14F-4D97-AF65-F5344CB8AC3E}">
        <p14:creationId xmlns:p14="http://schemas.microsoft.com/office/powerpoint/2010/main" val="153791155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92022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管理：</a:t>
            </a: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教師可在此功能中建立與維護自己的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，並可進行以下操作：</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建立新的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編輯：</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修改已建立的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設定與內容。</a:t>
            </a:r>
          </a:p>
          <a:p>
            <a:pPr marL="571500" indent="-571500" algn="just">
              <a:lnSpc>
                <a:spcPct val="115000"/>
              </a:lnSpc>
              <a:spcAft>
                <a:spcPts val="1000"/>
              </a:spcAft>
              <a:buFont typeface="Arial" panose="020B0604020202020204" pitchFamily="34" charset="0"/>
              <a:buChar char="•"/>
            </a:pPr>
            <a:r>
              <a:rPr lang="zh-TW" altLang="en-US" sz="34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指派：</a:t>
            </a:r>
            <a:r>
              <a:rPr lang="zh-TW" altLang="en-US" sz="34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將 </a:t>
            </a:r>
            <a:r>
              <a:rPr lang="en-US" altLang="zh-TW" sz="34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指派給特定班級或學生。</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分享：</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將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分享給其他教師使用。</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嵌入語法</a:t>
            </a:r>
            <a:endPar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統計分析</a:t>
            </a:r>
            <a:endPar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刪除：</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移除所選的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與我分享：</a:t>
            </a:r>
            <a:r>
              <a:rPr lang="zh-TW" altLang="en-US" sz="3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可以看到所有被分享的</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，可以進行指派，若是被分享完整權限的，則可以建立副本進行修改。</a:t>
            </a:r>
          </a:p>
        </p:txBody>
      </p:sp>
      <p:pic>
        <p:nvPicPr>
          <p:cNvPr id="4" name="圖片 3">
            <a:extLst>
              <a:ext uri="{FF2B5EF4-FFF2-40B4-BE49-F238E27FC236}">
                <a16:creationId xmlns:a16="http://schemas.microsoft.com/office/drawing/2014/main" id="{53F38EB0-C40A-4E29-0F59-B06C6DCBC2DF}"/>
              </a:ext>
            </a:extLst>
          </p:cNvPr>
          <p:cNvPicPr>
            <a:picLocks noChangeAspect="1"/>
          </p:cNvPicPr>
          <p:nvPr/>
        </p:nvPicPr>
        <p:blipFill>
          <a:blip r:embed="rId2"/>
          <a:stretch>
            <a:fillRect/>
          </a:stretch>
        </p:blipFill>
        <p:spPr>
          <a:xfrm>
            <a:off x="12676399" y="3199200"/>
            <a:ext cx="10029834" cy="9634622"/>
          </a:xfrm>
          <a:prstGeom prst="rect">
            <a:avLst/>
          </a:prstGeom>
        </p:spPr>
      </p:pic>
    </p:spTree>
    <p:extLst>
      <p:ext uri="{BB962C8B-B14F-4D97-AF65-F5344CB8AC3E}">
        <p14:creationId xmlns:p14="http://schemas.microsoft.com/office/powerpoint/2010/main" val="155804417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92022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管理：</a:t>
            </a: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教師可在此功能中建立與維護自己的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，並可進行以下操作：</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建立新的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編輯：</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修改已建立的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設定與內容。</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指派：</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將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指派給特定班級或學生。</a:t>
            </a:r>
          </a:p>
          <a:p>
            <a:pPr marL="571500" indent="-571500" algn="just">
              <a:lnSpc>
                <a:spcPct val="115000"/>
              </a:lnSpc>
              <a:spcAft>
                <a:spcPts val="1000"/>
              </a:spcAft>
              <a:buFont typeface="Arial" panose="020B0604020202020204" pitchFamily="34" charset="0"/>
              <a:buChar char="•"/>
            </a:pPr>
            <a:r>
              <a:rPr lang="zh-TW" altLang="en-US" sz="34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分享：</a:t>
            </a:r>
            <a:r>
              <a:rPr lang="zh-TW" altLang="en-US" sz="34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將 </a:t>
            </a:r>
            <a:r>
              <a:rPr lang="en-US" altLang="zh-TW" sz="34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分享給其他教師使用。</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嵌入語法</a:t>
            </a:r>
            <a:endPar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統計分析</a:t>
            </a:r>
            <a:endPar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刪除：</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移除所選的 </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與我分享：</a:t>
            </a:r>
            <a:r>
              <a:rPr lang="zh-TW" altLang="en-US" sz="3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可以看到所有被分享的</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，可以進行指派，若是被分享完整權限的，則可以建立副本進行修改。</a:t>
            </a:r>
          </a:p>
        </p:txBody>
      </p:sp>
      <p:pic>
        <p:nvPicPr>
          <p:cNvPr id="5" name="圖片 4">
            <a:extLst>
              <a:ext uri="{FF2B5EF4-FFF2-40B4-BE49-F238E27FC236}">
                <a16:creationId xmlns:a16="http://schemas.microsoft.com/office/drawing/2014/main" id="{088778C3-BA48-68FF-C31A-1F40009AA519}"/>
              </a:ext>
            </a:extLst>
          </p:cNvPr>
          <p:cNvPicPr>
            <a:picLocks noChangeAspect="1"/>
          </p:cNvPicPr>
          <p:nvPr/>
        </p:nvPicPr>
        <p:blipFill>
          <a:blip r:embed="rId2"/>
          <a:stretch>
            <a:fillRect/>
          </a:stretch>
        </p:blipFill>
        <p:spPr>
          <a:xfrm>
            <a:off x="13269685" y="2811372"/>
            <a:ext cx="10144141" cy="9411251"/>
          </a:xfrm>
          <a:prstGeom prst="rect">
            <a:avLst/>
          </a:prstGeom>
        </p:spPr>
      </p:pic>
    </p:spTree>
    <p:extLst>
      <p:ext uri="{BB962C8B-B14F-4D97-AF65-F5344CB8AC3E}">
        <p14:creationId xmlns:p14="http://schemas.microsoft.com/office/powerpoint/2010/main" val="395864000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8381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en-US" altLang="zh-TW"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嵌入語法：</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可讓教師或開發者將 </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直接整合到自己的網頁中，目前提供兩種嵌入方式：</a:t>
            </a:r>
          </a:p>
          <a:p>
            <a:pPr marL="571500" indent="-571500" algn="just">
              <a:lnSpc>
                <a:spcPct val="115000"/>
              </a:lnSpc>
              <a:spcAft>
                <a:spcPts val="1000"/>
              </a:spcAft>
              <a:buFont typeface="Arial" panose="020B0604020202020204" pitchFamily="34" charset="0"/>
              <a:buChar char="•"/>
            </a:pPr>
            <a:r>
              <a:rPr lang="zh-TW" altLang="en-US" sz="36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對話氣泡小工具</a:t>
            </a:r>
          </a:p>
          <a:p>
            <a:pPr algn="just">
              <a:lnSpc>
                <a:spcPct val="115000"/>
              </a:lnSpc>
              <a:spcAft>
                <a:spcPts val="1000"/>
              </a:spcAft>
            </a:pPr>
            <a:r>
              <a:rPr lang="en-US" altLang="zh-TW"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使用「對話氣泡小工具」的嵌入語法後，網頁右下角會出現一個可點擊的聊天按鈕。點擊後，畫面會彈出一個小型對話視窗，使用者即可在網頁上直接與 </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進行互動。</a:t>
            </a:r>
            <a:endPar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內嵌 </a:t>
            </a:r>
            <a:r>
              <a:rPr lang="en-US" altLang="zh-TW" sz="3600" b="1" dirty="0" err="1">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Iframe</a:t>
            </a:r>
            <a:endParaRPr lang="en-US" altLang="zh-TW"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en-US" altLang="zh-TW"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使用「內嵌 </a:t>
            </a:r>
            <a:r>
              <a:rPr lang="en-US" altLang="zh-TW" sz="3600" dirty="0" err="1">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Iframe</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」的嵌入語法後，</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會以完整聊天介面的形式顯示在網頁中。使用者可在頁面上直接看到聊天區塊，並即時與 </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a:t>
            </a:r>
          </a:p>
        </p:txBody>
      </p:sp>
      <p:pic>
        <p:nvPicPr>
          <p:cNvPr id="7" name="圖片 6">
            <a:extLst>
              <a:ext uri="{FF2B5EF4-FFF2-40B4-BE49-F238E27FC236}">
                <a16:creationId xmlns:a16="http://schemas.microsoft.com/office/drawing/2014/main" id="{BBA0FFFB-4382-2C68-6FD8-92B7EB2DF223}"/>
              </a:ext>
            </a:extLst>
          </p:cNvPr>
          <p:cNvPicPr>
            <a:picLocks noChangeAspect="1"/>
          </p:cNvPicPr>
          <p:nvPr/>
        </p:nvPicPr>
        <p:blipFill>
          <a:blip r:embed="rId2"/>
          <a:stretch>
            <a:fillRect/>
          </a:stretch>
        </p:blipFill>
        <p:spPr>
          <a:xfrm>
            <a:off x="14620874" y="382091"/>
            <a:ext cx="8286767" cy="5634218"/>
          </a:xfrm>
          <a:prstGeom prst="rect">
            <a:avLst/>
          </a:prstGeom>
        </p:spPr>
      </p:pic>
      <p:pic>
        <p:nvPicPr>
          <p:cNvPr id="8" name="圖片 7">
            <a:extLst>
              <a:ext uri="{FF2B5EF4-FFF2-40B4-BE49-F238E27FC236}">
                <a16:creationId xmlns:a16="http://schemas.microsoft.com/office/drawing/2014/main" id="{6662E5D7-F4EE-A576-E1C2-C8DB67D27E60}"/>
              </a:ext>
            </a:extLst>
          </p:cNvPr>
          <p:cNvPicPr>
            <a:picLocks noChangeAspect="1"/>
          </p:cNvPicPr>
          <p:nvPr/>
        </p:nvPicPr>
        <p:blipFill>
          <a:blip r:embed="rId3"/>
          <a:stretch>
            <a:fillRect/>
          </a:stretch>
        </p:blipFill>
        <p:spPr>
          <a:xfrm>
            <a:off x="17075114" y="6016309"/>
            <a:ext cx="4203736" cy="7491437"/>
          </a:xfrm>
          <a:prstGeom prst="rect">
            <a:avLst/>
          </a:prstGeom>
        </p:spPr>
      </p:pic>
    </p:spTree>
    <p:extLst>
      <p:ext uri="{BB962C8B-B14F-4D97-AF65-F5344CB8AC3E}">
        <p14:creationId xmlns:p14="http://schemas.microsoft.com/office/powerpoint/2010/main" val="388469116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8381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嵌入語法：可讓教師或開發者將 </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直接整合到自己的網頁中，目前提供兩種嵌入方式：</a:t>
            </a:r>
          </a:p>
          <a:p>
            <a:pPr marL="571500" indent="-571500" algn="just">
              <a:lnSpc>
                <a:spcPct val="115000"/>
              </a:lnSpc>
              <a:spcAft>
                <a:spcPts val="1000"/>
              </a:spcAft>
              <a:buFont typeface="Arial" panose="020B0604020202020204" pitchFamily="34" charset="0"/>
              <a:buChar char="•"/>
            </a:pP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對話氣泡小工具</a:t>
            </a:r>
          </a:p>
          <a:p>
            <a:pPr algn="just">
              <a:lnSpc>
                <a:spcPct val="115000"/>
              </a:lnSpc>
              <a:spcAft>
                <a:spcPts val="1000"/>
              </a:spcAft>
            </a:pPr>
            <a:r>
              <a:rPr lang="en-US" altLang="zh-TW"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使用「對話氣泡小工具」的嵌入語法後，網頁右下角會出現一個可點擊的聊天按鈕。點擊後，畫面會彈出一個小型對話視窗，使用者即可在網頁上直接與 </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進行互動。</a:t>
            </a:r>
            <a:endPar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6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內嵌 </a:t>
            </a:r>
            <a:r>
              <a:rPr lang="en-US" altLang="zh-TW" sz="3600" b="1" dirty="0" err="1">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Iframe</a:t>
            </a:r>
            <a:endParaRPr lang="en-US" altLang="zh-TW" sz="36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en-US" altLang="zh-TW"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使用「內嵌 </a:t>
            </a:r>
            <a:r>
              <a:rPr lang="en-US" altLang="zh-TW" sz="3600" dirty="0" err="1">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Iframe</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」的嵌入語法後，</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會以完整聊天介面的形式顯示在網頁中。使用者可在頁面上直接看到聊天區塊，並即時與 </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a:t>
            </a:r>
          </a:p>
        </p:txBody>
      </p:sp>
      <p:pic>
        <p:nvPicPr>
          <p:cNvPr id="2" name="圖片 1">
            <a:extLst>
              <a:ext uri="{FF2B5EF4-FFF2-40B4-BE49-F238E27FC236}">
                <a16:creationId xmlns:a16="http://schemas.microsoft.com/office/drawing/2014/main" id="{F4F2324A-3D53-A183-5A04-145369F91B43}"/>
              </a:ext>
            </a:extLst>
          </p:cNvPr>
          <p:cNvPicPr>
            <a:picLocks noChangeAspect="1"/>
          </p:cNvPicPr>
          <p:nvPr/>
        </p:nvPicPr>
        <p:blipFill>
          <a:blip r:embed="rId2"/>
          <a:stretch>
            <a:fillRect/>
          </a:stretch>
        </p:blipFill>
        <p:spPr>
          <a:xfrm>
            <a:off x="14510066" y="592403"/>
            <a:ext cx="8106695" cy="5983675"/>
          </a:xfrm>
          <a:prstGeom prst="rect">
            <a:avLst/>
          </a:prstGeom>
        </p:spPr>
      </p:pic>
      <p:pic>
        <p:nvPicPr>
          <p:cNvPr id="3" name="圖片 2">
            <a:extLst>
              <a:ext uri="{FF2B5EF4-FFF2-40B4-BE49-F238E27FC236}">
                <a16:creationId xmlns:a16="http://schemas.microsoft.com/office/drawing/2014/main" id="{0A1246B1-74D8-63A5-5E4E-05C7CAF77B1D}"/>
              </a:ext>
            </a:extLst>
          </p:cNvPr>
          <p:cNvPicPr>
            <a:picLocks noChangeAspect="1"/>
          </p:cNvPicPr>
          <p:nvPr/>
        </p:nvPicPr>
        <p:blipFill>
          <a:blip r:embed="rId3"/>
          <a:stretch>
            <a:fillRect/>
          </a:stretch>
        </p:blipFill>
        <p:spPr>
          <a:xfrm>
            <a:off x="13436172" y="7849887"/>
            <a:ext cx="10402928" cy="3144558"/>
          </a:xfrm>
          <a:prstGeom prst="rect">
            <a:avLst/>
          </a:prstGeom>
        </p:spPr>
      </p:pic>
    </p:spTree>
    <p:extLst>
      <p:ext uri="{BB962C8B-B14F-4D97-AF65-F5344CB8AC3E}">
        <p14:creationId xmlns:p14="http://schemas.microsoft.com/office/powerpoint/2010/main" val="393159240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27715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marL="571500" indent="-571500" algn="just">
              <a:lnSpc>
                <a:spcPct val="115000"/>
              </a:lnSpc>
              <a:spcAft>
                <a:spcPts val="1000"/>
              </a:spcAft>
              <a:buFont typeface="Arial" panose="020B0604020202020204" pitchFamily="34" charset="0"/>
              <a:buChar char="•"/>
            </a:pPr>
            <a:r>
              <a:rPr lang="zh-TW" altLang="en-US" sz="36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統計分析：</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教師可以看到選取的</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使用的數據，聊天數為使用</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建立的聊天室數量，訊息數為與</a:t>
            </a:r>
            <a:r>
              <a:rPr lang="en-US" altLang="zh-TW"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6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的對話次數。</a:t>
            </a:r>
          </a:p>
        </p:txBody>
      </p:sp>
      <p:pic>
        <p:nvPicPr>
          <p:cNvPr id="5" name="圖片 4">
            <a:extLst>
              <a:ext uri="{FF2B5EF4-FFF2-40B4-BE49-F238E27FC236}">
                <a16:creationId xmlns:a16="http://schemas.microsoft.com/office/drawing/2014/main" id="{07979A11-0720-8F98-4530-793BF0CF97F4}"/>
              </a:ext>
            </a:extLst>
          </p:cNvPr>
          <p:cNvPicPr>
            <a:picLocks noChangeAspect="1"/>
          </p:cNvPicPr>
          <p:nvPr/>
        </p:nvPicPr>
        <p:blipFill>
          <a:blip r:embed="rId2"/>
          <a:stretch>
            <a:fillRect/>
          </a:stretch>
        </p:blipFill>
        <p:spPr>
          <a:xfrm>
            <a:off x="13960883" y="1014427"/>
            <a:ext cx="8648093" cy="11813322"/>
          </a:xfrm>
          <a:prstGeom prst="rect">
            <a:avLst/>
          </a:prstGeom>
        </p:spPr>
      </p:pic>
    </p:spTree>
    <p:extLst>
      <p:ext uri="{BB962C8B-B14F-4D97-AF65-F5344CB8AC3E}">
        <p14:creationId xmlns:p14="http://schemas.microsoft.com/office/powerpoint/2010/main" val="411400960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27610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en-US" altLang="zh-TW"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en-US" altLang="zh-TW"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管理：</a:t>
            </a:r>
          </a:p>
          <a:p>
            <a:pPr marL="571500" indent="-571500" algn="just">
              <a:lnSpc>
                <a:spcPct val="115000"/>
              </a:lnSpc>
              <a:spcAft>
                <a:spcPts val="1000"/>
              </a:spcAft>
              <a:buFont typeface="Arial" panose="020B0604020202020204" pitchFamily="34" charset="0"/>
              <a:buChar char="•"/>
            </a:pP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與我分享：</a:t>
            </a:r>
            <a:r>
              <a:rPr lang="zh-TW" altLang="en-US" sz="34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可以看到所有被分享的</a:t>
            </a:r>
            <a:r>
              <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，可以進行指派，若是被分享完整權限的，則可以建立副本進行修改。</a:t>
            </a:r>
          </a:p>
        </p:txBody>
      </p:sp>
      <p:pic>
        <p:nvPicPr>
          <p:cNvPr id="5" name="圖片 4">
            <a:extLst>
              <a:ext uri="{FF2B5EF4-FFF2-40B4-BE49-F238E27FC236}">
                <a16:creationId xmlns:a16="http://schemas.microsoft.com/office/drawing/2014/main" id="{71BDDC1A-1D9B-71A0-3D78-DA644622D641}"/>
              </a:ext>
            </a:extLst>
          </p:cNvPr>
          <p:cNvPicPr>
            <a:picLocks noChangeAspect="1"/>
          </p:cNvPicPr>
          <p:nvPr/>
        </p:nvPicPr>
        <p:blipFill>
          <a:blip r:embed="rId2"/>
          <a:stretch>
            <a:fillRect/>
          </a:stretch>
        </p:blipFill>
        <p:spPr>
          <a:xfrm>
            <a:off x="12625841" y="3199199"/>
            <a:ext cx="9710300" cy="6802409"/>
          </a:xfrm>
          <a:prstGeom prst="rect">
            <a:avLst/>
          </a:prstGeom>
        </p:spPr>
      </p:pic>
    </p:spTree>
    <p:extLst>
      <p:ext uri="{BB962C8B-B14F-4D97-AF65-F5344CB8AC3E}">
        <p14:creationId xmlns:p14="http://schemas.microsoft.com/office/powerpoint/2010/main" val="312299222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647100" cy="96757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en-US" altLang="zh-TW"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34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教師選單</a:t>
            </a:r>
          </a:p>
          <a:p>
            <a:pPr algn="just">
              <a:lnSpc>
                <a:spcPct val="115000"/>
              </a:lnSpc>
              <a:spcAft>
                <a:spcPts val="1000"/>
              </a:spcAft>
            </a:pPr>
            <a:r>
              <a:rPr lang="zh-TW" altLang="en-US" sz="34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管理我的班級</a:t>
            </a:r>
            <a:r>
              <a:rPr lang="zh-TW" altLang="en-US" sz="34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sz="3400" b="1"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教師權限可管理自己所屬的班級與班級成員。</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建立班級後可進行管理成員功能，管理成員功能可將教師或學生加入班級，方便進行班級成員管理。</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於此頁面可透過三種方式新增成員：</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「搜尋加入」</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搜尋系統中已存在的帳號並加入班級；</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建立新的帳號並直接加入班級；</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或使用</a:t>
            </a:r>
            <a:r>
              <a:rPr lang="zh-TW" altLang="en-US" sz="34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「匯入」</a:t>
            </a: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功能，透過匯入檔案一次將多筆帳號批次加入班級。</a:t>
            </a:r>
            <a:endParaRPr lang="en-US" altLang="zh-TW"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教師與學生的管理方式相同，僅依所選頁籤進行對應身分的成員管理。</a:t>
            </a:r>
          </a:p>
          <a:p>
            <a:pPr algn="just">
              <a:lnSpc>
                <a:spcPct val="115000"/>
              </a:lnSpc>
              <a:spcAft>
                <a:spcPts val="1000"/>
              </a:spcAft>
            </a:pPr>
            <a:r>
              <a:rPr lang="zh-TW" altLang="en-US" sz="34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教師僅能將帳號移除班級，若需刪除帳號，需另向學校管理者提出申請，由學校管理者協助處理。</a:t>
            </a:r>
          </a:p>
        </p:txBody>
      </p:sp>
      <p:pic>
        <p:nvPicPr>
          <p:cNvPr id="2" name="圖片 1">
            <a:extLst>
              <a:ext uri="{FF2B5EF4-FFF2-40B4-BE49-F238E27FC236}">
                <a16:creationId xmlns:a16="http://schemas.microsoft.com/office/drawing/2014/main" id="{3928B0DC-E273-9FF7-8AF8-79006E790033}"/>
              </a:ext>
            </a:extLst>
          </p:cNvPr>
          <p:cNvPicPr>
            <a:picLocks noChangeAspect="1"/>
          </p:cNvPicPr>
          <p:nvPr/>
        </p:nvPicPr>
        <p:blipFill>
          <a:blip r:embed="rId2"/>
          <a:stretch>
            <a:fillRect/>
          </a:stretch>
        </p:blipFill>
        <p:spPr>
          <a:xfrm>
            <a:off x="13643055" y="534169"/>
            <a:ext cx="8965919" cy="5687755"/>
          </a:xfrm>
          <a:prstGeom prst="rect">
            <a:avLst/>
          </a:prstGeom>
        </p:spPr>
      </p:pic>
      <p:pic>
        <p:nvPicPr>
          <p:cNvPr id="4" name="圖片 3">
            <a:extLst>
              <a:ext uri="{FF2B5EF4-FFF2-40B4-BE49-F238E27FC236}">
                <a16:creationId xmlns:a16="http://schemas.microsoft.com/office/drawing/2014/main" id="{DA57D6BE-72D5-17F1-142F-6C52475E6EFB}"/>
              </a:ext>
            </a:extLst>
          </p:cNvPr>
          <p:cNvPicPr>
            <a:picLocks noChangeAspect="1"/>
          </p:cNvPicPr>
          <p:nvPr/>
        </p:nvPicPr>
        <p:blipFill>
          <a:blip r:embed="rId3"/>
          <a:stretch>
            <a:fillRect/>
          </a:stretch>
        </p:blipFill>
        <p:spPr>
          <a:xfrm>
            <a:off x="13643055" y="6221924"/>
            <a:ext cx="7061573" cy="7376238"/>
          </a:xfrm>
          <a:prstGeom prst="rect">
            <a:avLst/>
          </a:prstGeom>
        </p:spPr>
      </p:pic>
    </p:spTree>
    <p:extLst>
      <p:ext uri="{BB962C8B-B14F-4D97-AF65-F5344CB8AC3E}">
        <p14:creationId xmlns:p14="http://schemas.microsoft.com/office/powerpoint/2010/main" val="421819714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5685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聊天對話紀錄：</a:t>
            </a:r>
          </a:p>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教師可以在此功能中查詢到自己班級的學生的聊天紀錄。訊息中包含以下：</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使用了幾個聊天室。</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在聊天室中使用了幾次對話。</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對話的詳細內容。</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聊天的詳細時間。</a:t>
            </a:r>
          </a:p>
        </p:txBody>
      </p:sp>
      <p:pic>
        <p:nvPicPr>
          <p:cNvPr id="2" name="圖片 1">
            <a:extLst>
              <a:ext uri="{FF2B5EF4-FFF2-40B4-BE49-F238E27FC236}">
                <a16:creationId xmlns:a16="http://schemas.microsoft.com/office/drawing/2014/main" id="{55339D54-EE39-198E-8AD2-9E023FF67C24}"/>
              </a:ext>
            </a:extLst>
          </p:cNvPr>
          <p:cNvPicPr>
            <a:picLocks noChangeAspect="1"/>
          </p:cNvPicPr>
          <p:nvPr/>
        </p:nvPicPr>
        <p:blipFill>
          <a:blip r:embed="rId2"/>
          <a:stretch>
            <a:fillRect/>
          </a:stretch>
        </p:blipFill>
        <p:spPr>
          <a:xfrm>
            <a:off x="13131573" y="2811371"/>
            <a:ext cx="8683398" cy="10669150"/>
          </a:xfrm>
          <a:prstGeom prst="rect">
            <a:avLst/>
          </a:prstGeom>
        </p:spPr>
      </p:pic>
    </p:spTree>
    <p:extLst>
      <p:ext uri="{BB962C8B-B14F-4D97-AF65-F5344CB8AC3E}">
        <p14:creationId xmlns:p14="http://schemas.microsoft.com/office/powerpoint/2010/main" val="1858985028"/>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56858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聊天對話紀錄：</a:t>
            </a:r>
          </a:p>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教師可以在此功能中查詢到自己班級的學生的聊天紀錄。訊息中包含以下：</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使用了幾個聊天室。</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在聊天室中使用了幾次對話。</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對話的詳細內容。</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聊天的詳細時間。</a:t>
            </a:r>
          </a:p>
        </p:txBody>
      </p:sp>
      <p:pic>
        <p:nvPicPr>
          <p:cNvPr id="3" name="圖片 2">
            <a:extLst>
              <a:ext uri="{FF2B5EF4-FFF2-40B4-BE49-F238E27FC236}">
                <a16:creationId xmlns:a16="http://schemas.microsoft.com/office/drawing/2014/main" id="{02CFB8EA-3CFF-1074-8A16-B5ADA5DE8349}"/>
              </a:ext>
            </a:extLst>
          </p:cNvPr>
          <p:cNvPicPr>
            <a:picLocks noChangeAspect="1"/>
          </p:cNvPicPr>
          <p:nvPr/>
        </p:nvPicPr>
        <p:blipFill>
          <a:blip r:embed="rId2"/>
          <a:stretch>
            <a:fillRect/>
          </a:stretch>
        </p:blipFill>
        <p:spPr>
          <a:xfrm>
            <a:off x="12895099" y="3231857"/>
            <a:ext cx="8873178" cy="5193686"/>
          </a:xfrm>
          <a:prstGeom prst="rect">
            <a:avLst/>
          </a:prstGeom>
        </p:spPr>
      </p:pic>
    </p:spTree>
    <p:extLst>
      <p:ext uri="{BB962C8B-B14F-4D97-AF65-F5344CB8AC3E}">
        <p14:creationId xmlns:p14="http://schemas.microsoft.com/office/powerpoint/2010/main" val="422828880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56858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聊天對話紀錄：</a:t>
            </a:r>
          </a:p>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教師可以在此功能中查詢到自己班級的學生的聊天紀錄。訊息中包含以下：</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使用了幾個聊天室。</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在聊天室中使用了幾次對話。</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對話的詳細內容。</a:t>
            </a:r>
          </a:p>
          <a:p>
            <a:pPr marL="571500" indent="-571500" algn="just">
              <a:lnSpc>
                <a:spcPct val="115000"/>
              </a:lnSpc>
              <a:spcAft>
                <a:spcPts val="1000"/>
              </a:spcAft>
              <a:buFont typeface="Arial" panose="020B0604020202020204" pitchFamily="34" charset="0"/>
              <a:buChar char="•"/>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聊天的詳細時間。</a:t>
            </a:r>
          </a:p>
        </p:txBody>
      </p:sp>
      <p:pic>
        <p:nvPicPr>
          <p:cNvPr id="2" name="圖片 1">
            <a:extLst>
              <a:ext uri="{FF2B5EF4-FFF2-40B4-BE49-F238E27FC236}">
                <a16:creationId xmlns:a16="http://schemas.microsoft.com/office/drawing/2014/main" id="{818A453C-59AB-580E-61D5-CE14E83C03F3}"/>
              </a:ext>
            </a:extLst>
          </p:cNvPr>
          <p:cNvPicPr>
            <a:picLocks noChangeAspect="1"/>
          </p:cNvPicPr>
          <p:nvPr/>
        </p:nvPicPr>
        <p:blipFill>
          <a:blip r:embed="rId2"/>
          <a:stretch>
            <a:fillRect/>
          </a:stretch>
        </p:blipFill>
        <p:spPr>
          <a:xfrm>
            <a:off x="13018316" y="3199200"/>
            <a:ext cx="9497241" cy="8916600"/>
          </a:xfrm>
          <a:prstGeom prst="rect">
            <a:avLst/>
          </a:prstGeom>
        </p:spPr>
      </p:pic>
    </p:spTree>
    <p:extLst>
      <p:ext uri="{BB962C8B-B14F-4D97-AF65-F5344CB8AC3E}">
        <p14:creationId xmlns:p14="http://schemas.microsoft.com/office/powerpoint/2010/main" val="689554528"/>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後台主頁介面介紹</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教師端</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791950" cy="23413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匯出</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對話</a:t>
            </a: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紀錄：</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15000"/>
              </a:lnSpc>
              <a:spcAft>
                <a:spcPts val="1000"/>
              </a:spcAft>
            </a:pP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教師可以選擇自己所屬班級，設定要匯出的內容日期，點選“匯出</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Excel”</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即可匯出</a:t>
            </a:r>
            <a:r>
              <a:rPr lang="en-US" altLang="zh-TW"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Excel</a:t>
            </a:r>
            <a:r>
              <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檔案。</a:t>
            </a:r>
          </a:p>
        </p:txBody>
      </p:sp>
      <p:pic>
        <p:nvPicPr>
          <p:cNvPr id="2" name="圖片 1">
            <a:extLst>
              <a:ext uri="{FF2B5EF4-FFF2-40B4-BE49-F238E27FC236}">
                <a16:creationId xmlns:a16="http://schemas.microsoft.com/office/drawing/2014/main" id="{A70A4A71-2545-A205-FA44-5301C57EA1D8}"/>
              </a:ext>
            </a:extLst>
          </p:cNvPr>
          <p:cNvPicPr>
            <a:picLocks noChangeAspect="1"/>
          </p:cNvPicPr>
          <p:nvPr/>
        </p:nvPicPr>
        <p:blipFill>
          <a:blip r:embed="rId2"/>
          <a:stretch>
            <a:fillRect/>
          </a:stretch>
        </p:blipFill>
        <p:spPr>
          <a:xfrm>
            <a:off x="12656692" y="2811372"/>
            <a:ext cx="11015127" cy="1770412"/>
          </a:xfrm>
          <a:prstGeom prst="rect">
            <a:avLst/>
          </a:prstGeom>
        </p:spPr>
      </p:pic>
      <p:pic>
        <p:nvPicPr>
          <p:cNvPr id="4" name="圖片 3">
            <a:extLst>
              <a:ext uri="{FF2B5EF4-FFF2-40B4-BE49-F238E27FC236}">
                <a16:creationId xmlns:a16="http://schemas.microsoft.com/office/drawing/2014/main" id="{44664195-D92B-9192-115B-FBAC720B4B39}"/>
              </a:ext>
            </a:extLst>
          </p:cNvPr>
          <p:cNvPicPr>
            <a:picLocks noChangeAspect="1"/>
          </p:cNvPicPr>
          <p:nvPr/>
        </p:nvPicPr>
        <p:blipFill>
          <a:blip r:embed="rId3"/>
          <a:stretch>
            <a:fillRect/>
          </a:stretch>
        </p:blipFill>
        <p:spPr>
          <a:xfrm>
            <a:off x="544900" y="5928374"/>
            <a:ext cx="23061922" cy="6970111"/>
          </a:xfrm>
          <a:prstGeom prst="rect">
            <a:avLst/>
          </a:prstGeom>
        </p:spPr>
      </p:pic>
    </p:spTree>
    <p:extLst>
      <p:ext uri="{BB962C8B-B14F-4D97-AF65-F5344CB8AC3E}">
        <p14:creationId xmlns:p14="http://schemas.microsoft.com/office/powerpoint/2010/main" val="2287780628"/>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6839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學校管理權限可以看到此選單以及教師選單，學校管理者選單功能包含以下：</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班級管理</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學生管理</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全校</a:t>
            </a:r>
            <a:r>
              <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使用量統計</a:t>
            </a:r>
            <a:endParaRPr lang="zh-TW" altLang="en-US" sz="4000"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3" name="圖片 2">
            <a:extLst>
              <a:ext uri="{FF2B5EF4-FFF2-40B4-BE49-F238E27FC236}">
                <a16:creationId xmlns:a16="http://schemas.microsoft.com/office/drawing/2014/main" id="{38B0559E-9964-768A-E31E-87B36FB665D5}"/>
              </a:ext>
            </a:extLst>
          </p:cNvPr>
          <p:cNvPicPr>
            <a:picLocks noChangeAspect="1"/>
          </p:cNvPicPr>
          <p:nvPr/>
        </p:nvPicPr>
        <p:blipFill>
          <a:blip r:embed="rId3"/>
          <a:stretch>
            <a:fillRect/>
          </a:stretch>
        </p:blipFill>
        <p:spPr>
          <a:xfrm>
            <a:off x="12192000" y="3199200"/>
            <a:ext cx="11647100" cy="8023558"/>
          </a:xfrm>
          <a:prstGeom prst="rect">
            <a:avLst/>
          </a:prstGeom>
        </p:spPr>
      </p:pic>
    </p:spTree>
    <p:extLst>
      <p:ext uri="{BB962C8B-B14F-4D97-AF65-F5344CB8AC3E}">
        <p14:creationId xmlns:p14="http://schemas.microsoft.com/office/powerpoint/2010/main" val="42417617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557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班級管理</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管理者可在此功能中查看所屬學校的全部班級，並可進行以下操作，並可以進行以下操作：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加入成員</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7" name="圖片 6">
            <a:extLst>
              <a:ext uri="{FF2B5EF4-FFF2-40B4-BE49-F238E27FC236}">
                <a16:creationId xmlns:a16="http://schemas.microsoft.com/office/drawing/2014/main" id="{32B8A1BC-79FC-4616-9F9F-2186CF372959}"/>
              </a:ext>
            </a:extLst>
          </p:cNvPr>
          <p:cNvPicPr>
            <a:picLocks noChangeAspect="1"/>
          </p:cNvPicPr>
          <p:nvPr/>
        </p:nvPicPr>
        <p:blipFill>
          <a:blip r:embed="rId2"/>
          <a:stretch>
            <a:fillRect/>
          </a:stretch>
        </p:blipFill>
        <p:spPr>
          <a:xfrm>
            <a:off x="11937291" y="2436079"/>
            <a:ext cx="9174478" cy="10062332"/>
          </a:xfrm>
          <a:prstGeom prst="rect">
            <a:avLst/>
          </a:prstGeom>
        </p:spPr>
      </p:pic>
    </p:spTree>
    <p:extLst>
      <p:ext uri="{BB962C8B-B14F-4D97-AF65-F5344CB8AC3E}">
        <p14:creationId xmlns:p14="http://schemas.microsoft.com/office/powerpoint/2010/main" val="225179328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557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班級管理</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管理者可在此功能中查看所屬學校的全部班級，並可進行以下操作，並可以進行以下操作：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新增</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加入成員</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2948237E-1E84-3A2A-6A1E-6DD2B8998CB7}"/>
              </a:ext>
            </a:extLst>
          </p:cNvPr>
          <p:cNvPicPr>
            <a:picLocks noChangeAspect="1"/>
          </p:cNvPicPr>
          <p:nvPr/>
        </p:nvPicPr>
        <p:blipFill>
          <a:blip r:embed="rId2"/>
          <a:stretch>
            <a:fillRect/>
          </a:stretch>
        </p:blipFill>
        <p:spPr>
          <a:xfrm>
            <a:off x="12759198" y="3199200"/>
            <a:ext cx="7825589" cy="6840912"/>
          </a:xfrm>
          <a:prstGeom prst="rect">
            <a:avLst/>
          </a:prstGeom>
        </p:spPr>
      </p:pic>
    </p:spTree>
    <p:extLst>
      <p:ext uri="{BB962C8B-B14F-4D97-AF65-F5344CB8AC3E}">
        <p14:creationId xmlns:p14="http://schemas.microsoft.com/office/powerpoint/2010/main" val="3720789591"/>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557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班級管理</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管理者可在此功能中查看所屬學校的全部班級，並可進行以下操作，並可以進行以下操作：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加入成員</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ECECA6E2-2C0D-D4D1-1C4F-1243E03C4CE2}"/>
              </a:ext>
            </a:extLst>
          </p:cNvPr>
          <p:cNvPicPr>
            <a:picLocks noChangeAspect="1"/>
          </p:cNvPicPr>
          <p:nvPr/>
        </p:nvPicPr>
        <p:blipFill>
          <a:blip r:embed="rId2"/>
          <a:stretch>
            <a:fillRect/>
          </a:stretch>
        </p:blipFill>
        <p:spPr>
          <a:xfrm>
            <a:off x="12192000" y="2811371"/>
            <a:ext cx="11449303" cy="8563761"/>
          </a:xfrm>
          <a:prstGeom prst="rect">
            <a:avLst/>
          </a:prstGeom>
        </p:spPr>
      </p:pic>
    </p:spTree>
    <p:extLst>
      <p:ext uri="{BB962C8B-B14F-4D97-AF65-F5344CB8AC3E}">
        <p14:creationId xmlns:p14="http://schemas.microsoft.com/office/powerpoint/2010/main" val="122903911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11" name="圖片 10">
            <a:extLst>
              <a:ext uri="{FF2B5EF4-FFF2-40B4-BE49-F238E27FC236}">
                <a16:creationId xmlns:a16="http://schemas.microsoft.com/office/drawing/2014/main" id="{A6627531-6642-8B27-8A78-896981237D1B}"/>
              </a:ext>
            </a:extLst>
          </p:cNvPr>
          <p:cNvPicPr>
            <a:picLocks noChangeAspect="1"/>
          </p:cNvPicPr>
          <p:nvPr/>
        </p:nvPicPr>
        <p:blipFill>
          <a:blip r:embed="rId2"/>
          <a:stretch>
            <a:fillRect/>
          </a:stretch>
        </p:blipFill>
        <p:spPr>
          <a:xfrm>
            <a:off x="12192000" y="2811371"/>
            <a:ext cx="10626035" cy="7810489"/>
          </a:xfrm>
          <a:prstGeom prst="rect">
            <a:avLst/>
          </a:prstGeom>
        </p:spPr>
      </p:pic>
    </p:spTree>
    <p:extLst>
      <p:ext uri="{BB962C8B-B14F-4D97-AF65-F5344CB8AC3E}">
        <p14:creationId xmlns:p14="http://schemas.microsoft.com/office/powerpoint/2010/main" val="1675914919"/>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CF84E93F-610A-9038-8E54-BBEAFFBC2319}"/>
              </a:ext>
            </a:extLst>
          </p:cNvPr>
          <p:cNvPicPr>
            <a:picLocks noChangeAspect="1"/>
          </p:cNvPicPr>
          <p:nvPr/>
        </p:nvPicPr>
        <p:blipFill>
          <a:blip r:embed="rId2"/>
          <a:stretch>
            <a:fillRect/>
          </a:stretch>
        </p:blipFill>
        <p:spPr>
          <a:xfrm>
            <a:off x="13978130" y="2811371"/>
            <a:ext cx="6754368" cy="10111498"/>
          </a:xfrm>
          <a:prstGeom prst="rect">
            <a:avLst/>
          </a:prstGeom>
        </p:spPr>
      </p:pic>
    </p:spTree>
    <p:extLst>
      <p:ext uri="{BB962C8B-B14F-4D97-AF65-F5344CB8AC3E}">
        <p14:creationId xmlns:p14="http://schemas.microsoft.com/office/powerpoint/2010/main" val="4930265"/>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5" name="圖片 4" descr="一張含有 文字, 螢幕擷取畫面, 軟體, 數字 的圖片&#10;&#10;AI 產生的內容可能不正確。">
            <a:extLst>
              <a:ext uri="{FF2B5EF4-FFF2-40B4-BE49-F238E27FC236}">
                <a16:creationId xmlns:a16="http://schemas.microsoft.com/office/drawing/2014/main" id="{8152978F-D919-709B-204B-3AFFF2977311}"/>
              </a:ext>
            </a:extLst>
          </p:cNvPr>
          <p:cNvPicPr>
            <a:picLocks noChangeAspect="1"/>
          </p:cNvPicPr>
          <p:nvPr/>
        </p:nvPicPr>
        <p:blipFill>
          <a:blip r:embed="rId2"/>
          <a:stretch>
            <a:fillRect/>
          </a:stretch>
        </p:blipFill>
        <p:spPr>
          <a:xfrm>
            <a:off x="12191999" y="3335879"/>
            <a:ext cx="11626655" cy="5680105"/>
          </a:xfrm>
          <a:prstGeom prst="rect">
            <a:avLst/>
          </a:prstGeom>
        </p:spPr>
      </p:pic>
    </p:spTree>
    <p:extLst>
      <p:ext uri="{BB962C8B-B14F-4D97-AF65-F5344CB8AC3E}">
        <p14:creationId xmlns:p14="http://schemas.microsoft.com/office/powerpoint/2010/main" val="1254893416"/>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6" name="圖片 5" descr="一張含有 文字, 螢幕擷取畫面, 軟體, 數字 的圖片&#10;&#10;AI 產生的內容可能不正確。">
            <a:extLst>
              <a:ext uri="{FF2B5EF4-FFF2-40B4-BE49-F238E27FC236}">
                <a16:creationId xmlns:a16="http://schemas.microsoft.com/office/drawing/2014/main" id="{37CBC89A-BEF7-8C8C-FC7B-5690BD214D2B}"/>
              </a:ext>
            </a:extLst>
          </p:cNvPr>
          <p:cNvPicPr>
            <a:picLocks noChangeAspect="1"/>
          </p:cNvPicPr>
          <p:nvPr/>
        </p:nvPicPr>
        <p:blipFill>
          <a:blip r:embed="rId2"/>
          <a:stretch>
            <a:fillRect/>
          </a:stretch>
        </p:blipFill>
        <p:spPr>
          <a:xfrm>
            <a:off x="12776742" y="2811372"/>
            <a:ext cx="9832234" cy="6987259"/>
          </a:xfrm>
          <a:prstGeom prst="rect">
            <a:avLst/>
          </a:prstGeom>
        </p:spPr>
      </p:pic>
    </p:spTree>
    <p:extLst>
      <p:ext uri="{BB962C8B-B14F-4D97-AF65-F5344CB8AC3E}">
        <p14:creationId xmlns:p14="http://schemas.microsoft.com/office/powerpoint/2010/main" val="2553657318"/>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8" name="圖片 7" descr="一張含有 文字, 螢幕擷取畫面, 軟體, 陳列 的圖片&#10;&#10;AI 產生的內容可能不正確。">
            <a:extLst>
              <a:ext uri="{FF2B5EF4-FFF2-40B4-BE49-F238E27FC236}">
                <a16:creationId xmlns:a16="http://schemas.microsoft.com/office/drawing/2014/main" id="{9EF93A93-8025-9E57-2AD7-A2CAC4717BF7}"/>
              </a:ext>
            </a:extLst>
          </p:cNvPr>
          <p:cNvPicPr>
            <a:picLocks noChangeAspect="1"/>
          </p:cNvPicPr>
          <p:nvPr/>
        </p:nvPicPr>
        <p:blipFill>
          <a:blip r:embed="rId2"/>
          <a:stretch>
            <a:fillRect/>
          </a:stretch>
        </p:blipFill>
        <p:spPr>
          <a:xfrm>
            <a:off x="12803497" y="2983893"/>
            <a:ext cx="9805479" cy="7002292"/>
          </a:xfrm>
          <a:prstGeom prst="rect">
            <a:avLst/>
          </a:prstGeom>
        </p:spPr>
      </p:pic>
    </p:spTree>
    <p:extLst>
      <p:ext uri="{BB962C8B-B14F-4D97-AF65-F5344CB8AC3E}">
        <p14:creationId xmlns:p14="http://schemas.microsoft.com/office/powerpoint/2010/main" val="210612845"/>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3" name="圖片 2">
            <a:extLst>
              <a:ext uri="{FF2B5EF4-FFF2-40B4-BE49-F238E27FC236}">
                <a16:creationId xmlns:a16="http://schemas.microsoft.com/office/drawing/2014/main" id="{F840F325-4601-A40F-9258-5E9FEE71017A}"/>
              </a:ext>
            </a:extLst>
          </p:cNvPr>
          <p:cNvPicPr>
            <a:picLocks noChangeAspect="1"/>
          </p:cNvPicPr>
          <p:nvPr/>
        </p:nvPicPr>
        <p:blipFill>
          <a:blip r:embed="rId2"/>
          <a:stretch>
            <a:fillRect/>
          </a:stretch>
        </p:blipFill>
        <p:spPr>
          <a:xfrm>
            <a:off x="13380321" y="3493114"/>
            <a:ext cx="7161021" cy="5058038"/>
          </a:xfrm>
          <a:prstGeom prst="rect">
            <a:avLst/>
          </a:prstGeom>
        </p:spPr>
      </p:pic>
    </p:spTree>
    <p:extLst>
      <p:ext uri="{BB962C8B-B14F-4D97-AF65-F5344CB8AC3E}">
        <p14:creationId xmlns:p14="http://schemas.microsoft.com/office/powerpoint/2010/main" val="222232559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10061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管理者可在此功能中查看所屬學校的全部教師帳號，並可進行以下操作：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非使用</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帳號格式的人，填入備用信箱才能夠申請忘記密碼。</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批次匯入</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密碼長度至少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位字元且包含大寫英文字母、小寫英文字母、阿拉伯數字及特殊符號等至少</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種組合，每</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90</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天系統要求使用者修改密碼，且不可與前</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次相同，錯誤</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次禁用該帳號登入</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15</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分鐘再行登錄。</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加入班級</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41A25112-D764-402C-AFB0-2599F2CEE699}"/>
              </a:ext>
            </a:extLst>
          </p:cNvPr>
          <p:cNvPicPr>
            <a:picLocks noChangeAspect="1"/>
          </p:cNvPicPr>
          <p:nvPr/>
        </p:nvPicPr>
        <p:blipFill>
          <a:blip r:embed="rId2"/>
          <a:stretch>
            <a:fillRect/>
          </a:stretch>
        </p:blipFill>
        <p:spPr>
          <a:xfrm>
            <a:off x="12518566" y="3427800"/>
            <a:ext cx="11181184" cy="7610314"/>
          </a:xfrm>
          <a:prstGeom prst="rect">
            <a:avLst/>
          </a:prstGeom>
        </p:spPr>
      </p:pic>
    </p:spTree>
    <p:extLst>
      <p:ext uri="{BB962C8B-B14F-4D97-AF65-F5344CB8AC3E}">
        <p14:creationId xmlns:p14="http://schemas.microsoft.com/office/powerpoint/2010/main" val="3170312467"/>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65219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全校</a:t>
            </a:r>
            <a:r>
              <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管理者可在此功能中查看所屬學校教師建立的</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Chatbot</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，並可進行以下操作：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指派成員</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分享教師</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嵌入語法</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統計分析</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zh-TW"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5575D407-59C4-62FE-4141-93236259A391}"/>
              </a:ext>
            </a:extLst>
          </p:cNvPr>
          <p:cNvPicPr>
            <a:picLocks noChangeAspect="1"/>
          </p:cNvPicPr>
          <p:nvPr/>
        </p:nvPicPr>
        <p:blipFill>
          <a:blip r:embed="rId2"/>
          <a:stretch>
            <a:fillRect/>
          </a:stretch>
        </p:blipFill>
        <p:spPr>
          <a:xfrm>
            <a:off x="12946126" y="2811371"/>
            <a:ext cx="9390015" cy="10417048"/>
          </a:xfrm>
          <a:prstGeom prst="rect">
            <a:avLst/>
          </a:prstGeom>
        </p:spPr>
      </p:pic>
    </p:spTree>
    <p:extLst>
      <p:ext uri="{BB962C8B-B14F-4D97-AF65-F5344CB8AC3E}">
        <p14:creationId xmlns:p14="http://schemas.microsoft.com/office/powerpoint/2010/main" val="1643679165"/>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6137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使用量統計：</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lvl="8" indent="0">
              <a:lnSpc>
                <a:spcPct val="115000"/>
              </a:lnSpc>
              <a:spcAft>
                <a:spcPts val="1000"/>
              </a:spcAft>
            </a:pP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管理者可透過此功能查看所屬學校的整體使用量，可以查看「學校」、「班級」及「個人」。</a:t>
            </a: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使用量設定：</a:t>
            </a:r>
          </a:p>
          <a:p>
            <a:pPr>
              <a:lnSpc>
                <a:spcPct val="115000"/>
              </a:lnSpc>
              <a:spcAft>
                <a:spcPts val="1000"/>
              </a:spcAft>
            </a:pP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管理者可以透過此功能控管所屬學校的流量限額，若超過限制的限額則會寄一封提醒超額的信給系統管理者，可以設定「學校」、「班級」及「個人」層級。</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B71E792A-09AA-E706-566F-240B1C8BC78F}"/>
              </a:ext>
            </a:extLst>
          </p:cNvPr>
          <p:cNvPicPr>
            <a:picLocks noChangeAspect="1"/>
          </p:cNvPicPr>
          <p:nvPr/>
        </p:nvPicPr>
        <p:blipFill>
          <a:blip r:embed="rId2"/>
          <a:stretch>
            <a:fillRect/>
          </a:stretch>
        </p:blipFill>
        <p:spPr>
          <a:xfrm>
            <a:off x="13193485" y="2494534"/>
            <a:ext cx="6074229" cy="6553889"/>
          </a:xfrm>
          <a:prstGeom prst="rect">
            <a:avLst/>
          </a:prstGeom>
        </p:spPr>
      </p:pic>
      <p:pic>
        <p:nvPicPr>
          <p:cNvPr id="5" name="圖片 4">
            <a:extLst>
              <a:ext uri="{FF2B5EF4-FFF2-40B4-BE49-F238E27FC236}">
                <a16:creationId xmlns:a16="http://schemas.microsoft.com/office/drawing/2014/main" id="{D662A6AB-001F-E8E6-0369-5FE44B72B34E}"/>
              </a:ext>
            </a:extLst>
          </p:cNvPr>
          <p:cNvPicPr>
            <a:picLocks noChangeAspect="1"/>
          </p:cNvPicPr>
          <p:nvPr/>
        </p:nvPicPr>
        <p:blipFill>
          <a:blip r:embed="rId3"/>
          <a:stretch>
            <a:fillRect/>
          </a:stretch>
        </p:blipFill>
        <p:spPr>
          <a:xfrm>
            <a:off x="13193485" y="9031999"/>
            <a:ext cx="8378731" cy="3669574"/>
          </a:xfrm>
          <a:prstGeom prst="rect">
            <a:avLst/>
          </a:prstGeom>
        </p:spPr>
      </p:pic>
    </p:spTree>
    <p:extLst>
      <p:ext uri="{BB962C8B-B14F-4D97-AF65-F5344CB8AC3E}">
        <p14:creationId xmlns:p14="http://schemas.microsoft.com/office/powerpoint/2010/main" val="888344280"/>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95484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管理設定：</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學校管理者或系統管理者可於管理設定中啟用此功能，開啟後即可套用相關功能設定。</a:t>
            </a:r>
          </a:p>
          <a:p>
            <a:pPr marL="457200" indent="-457200">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對話限制：</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啟用後，當達到每日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使用量上限時，系統將暫停該對象的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對話功能。使用量限制依「學校」、「班級」及「個人」層級分別計算，任一層級達到每日上限後，該層級所屬使用者於當日將無法繼續進行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對話，系統將於隔日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00:00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自動恢復使用。</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nSpc>
                <a:spcPct val="115000"/>
              </a:lnSpc>
              <a:spcAft>
                <a:spcPts val="1000"/>
              </a:spcAft>
              <a:buFont typeface="Arial" panose="020B0604020202020204" pitchFamily="34" charset="0"/>
              <a:buChar char="•"/>
            </a:pPr>
            <a:r>
              <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 </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通知：</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啟用後，系統將於每日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06:00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自動檢查前一日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AI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使用量。當發現使用量超過設定上限時，系統會自動寄送通知 </a:t>
            </a:r>
            <a:r>
              <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 </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至指定收件人，以提醒管理者掌握使用狀況。</a:t>
            </a:r>
          </a:p>
        </p:txBody>
      </p:sp>
      <p:pic>
        <p:nvPicPr>
          <p:cNvPr id="2" name="圖片 1">
            <a:extLst>
              <a:ext uri="{FF2B5EF4-FFF2-40B4-BE49-F238E27FC236}">
                <a16:creationId xmlns:a16="http://schemas.microsoft.com/office/drawing/2014/main" id="{7C941F2E-3078-7544-B365-4F2C1EA334F0}"/>
              </a:ext>
            </a:extLst>
          </p:cNvPr>
          <p:cNvPicPr>
            <a:picLocks noChangeAspect="1"/>
          </p:cNvPicPr>
          <p:nvPr/>
        </p:nvPicPr>
        <p:blipFill>
          <a:blip r:embed="rId2"/>
          <a:stretch>
            <a:fillRect/>
          </a:stretch>
        </p:blipFill>
        <p:spPr>
          <a:xfrm>
            <a:off x="12912271" y="2811371"/>
            <a:ext cx="10673641" cy="9548439"/>
          </a:xfrm>
          <a:prstGeom prst="rect">
            <a:avLst/>
          </a:prstGeom>
        </p:spPr>
      </p:pic>
    </p:spTree>
    <p:extLst>
      <p:ext uri="{BB962C8B-B14F-4D97-AF65-F5344CB8AC3E}">
        <p14:creationId xmlns:p14="http://schemas.microsoft.com/office/powerpoint/2010/main" val="2627419587"/>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3300D-82EB-B42E-977D-DDF3D13BED2B}"/>
            </a:ext>
          </a:extLst>
        </p:cNvPr>
        <p:cNvGrpSpPr/>
        <p:nvPr/>
      </p:nvGrpSpPr>
      <p:grpSpPr>
        <a:xfrm>
          <a:off x="0" y="0"/>
          <a:ext cx="0" cy="0"/>
          <a:chOff x="0" y="0"/>
          <a:chExt cx="0" cy="0"/>
        </a:xfrm>
      </p:grpSpPr>
      <p:sp>
        <p:nvSpPr>
          <p:cNvPr id="98" name="Times / hours I like to work">
            <a:extLst>
              <a:ext uri="{FF2B5EF4-FFF2-40B4-BE49-F238E27FC236}">
                <a16:creationId xmlns:a16="http://schemas.microsoft.com/office/drawing/2014/main" id="{40F69961-0BFB-ACD5-9072-069772D68273}"/>
              </a:ext>
            </a:extLst>
          </p:cNvPr>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學校</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99" name="Line">
            <a:extLst>
              <a:ext uri="{FF2B5EF4-FFF2-40B4-BE49-F238E27FC236}">
                <a16:creationId xmlns:a16="http://schemas.microsoft.com/office/drawing/2014/main" id="{C89A16CB-7D12-CD9B-1310-2798778302A1}"/>
              </a:ext>
            </a:extLst>
          </p:cNvPr>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a:extLst>
              <a:ext uri="{FF2B5EF4-FFF2-40B4-BE49-F238E27FC236}">
                <a16:creationId xmlns:a16="http://schemas.microsoft.com/office/drawing/2014/main" id="{42337554-283C-5857-73E8-B16B74E8028F}"/>
              </a:ext>
            </a:extLst>
          </p:cNvPr>
          <p:cNvSpPr/>
          <p:nvPr/>
        </p:nvSpPr>
        <p:spPr>
          <a:xfrm>
            <a:off x="544900" y="3199200"/>
            <a:ext cx="11250860" cy="29209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學校設定：</a:t>
            </a:r>
            <a:r>
              <a:rPr lang="zh-TW" altLang="en-US" sz="4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管理者可於「學校設定」中開啟「班級管理」功能，開啟後，教師即可在「管理我的班級」中自行建立、編輯及刪除班級；若未開啟此功能，則由學校管理者統一管理班級。</a:t>
            </a:r>
          </a:p>
        </p:txBody>
      </p:sp>
      <p:pic>
        <p:nvPicPr>
          <p:cNvPr id="4" name="圖片 3">
            <a:extLst>
              <a:ext uri="{FF2B5EF4-FFF2-40B4-BE49-F238E27FC236}">
                <a16:creationId xmlns:a16="http://schemas.microsoft.com/office/drawing/2014/main" id="{DD7A26B9-8EC8-19E4-4881-1FA34F59D8F0}"/>
              </a:ext>
            </a:extLst>
          </p:cNvPr>
          <p:cNvPicPr>
            <a:picLocks noChangeAspect="1"/>
          </p:cNvPicPr>
          <p:nvPr/>
        </p:nvPicPr>
        <p:blipFill>
          <a:blip r:embed="rId2"/>
          <a:stretch>
            <a:fillRect/>
          </a:stretch>
        </p:blipFill>
        <p:spPr>
          <a:xfrm>
            <a:off x="12599416" y="3053430"/>
            <a:ext cx="11239684" cy="5761639"/>
          </a:xfrm>
          <a:prstGeom prst="rect">
            <a:avLst/>
          </a:prstGeom>
        </p:spPr>
      </p:pic>
    </p:spTree>
    <p:extLst>
      <p:ext uri="{BB962C8B-B14F-4D97-AF65-F5344CB8AC3E}">
        <p14:creationId xmlns:p14="http://schemas.microsoft.com/office/powerpoint/2010/main" val="3306844678"/>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557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algn="just">
              <a:lnSpc>
                <a:spcPct val="115000"/>
              </a:lnSpc>
              <a:spcAft>
                <a:spcPts val="1000"/>
              </a:spcAft>
            </a:pP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系統管理者權限可以看到系統管理者選單、學校管理者選單以及教師選單，系統管理者選單功能包含以下：</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學校管理</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系統管理者管理</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學校管理者管理</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帳號管理</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1027D364-1533-2958-4EB8-65C9143AFD6F}"/>
              </a:ext>
            </a:extLst>
          </p:cNvPr>
          <p:cNvPicPr>
            <a:picLocks noChangeAspect="1"/>
          </p:cNvPicPr>
          <p:nvPr/>
        </p:nvPicPr>
        <p:blipFill>
          <a:blip r:embed="rId3"/>
          <a:stretch>
            <a:fillRect/>
          </a:stretch>
        </p:blipFill>
        <p:spPr>
          <a:xfrm>
            <a:off x="12051613" y="2555591"/>
            <a:ext cx="11554343" cy="11072584"/>
          </a:xfrm>
          <a:prstGeom prst="rect">
            <a:avLst/>
          </a:prstGeom>
        </p:spPr>
      </p:pic>
    </p:spTree>
    <p:extLst>
      <p:ext uri="{BB962C8B-B14F-4D97-AF65-F5344CB8AC3E}">
        <p14:creationId xmlns:p14="http://schemas.microsoft.com/office/powerpoint/2010/main" val="3993924648"/>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40135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學校管理：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管理者可以在此查看系統中已建立的所有學校。管理者可在此執行以下操作：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8A0D3077-FB27-7EF1-C0A0-E508B9114435}"/>
              </a:ext>
            </a:extLst>
          </p:cNvPr>
          <p:cNvPicPr>
            <a:picLocks noChangeAspect="1"/>
          </p:cNvPicPr>
          <p:nvPr/>
        </p:nvPicPr>
        <p:blipFill>
          <a:blip r:embed="rId3"/>
          <a:stretch>
            <a:fillRect/>
          </a:stretch>
        </p:blipFill>
        <p:spPr>
          <a:xfrm>
            <a:off x="12192000" y="3199200"/>
            <a:ext cx="11454910" cy="6826543"/>
          </a:xfrm>
          <a:prstGeom prst="rect">
            <a:avLst/>
          </a:prstGeom>
        </p:spPr>
      </p:pic>
    </p:spTree>
    <p:extLst>
      <p:ext uri="{BB962C8B-B14F-4D97-AF65-F5344CB8AC3E}">
        <p14:creationId xmlns:p14="http://schemas.microsoft.com/office/powerpoint/2010/main" val="3591941950"/>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557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系統管理者可以在此查看系統中已建立的所有系統管理者資料。管理者可在此執行以下操作：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B07156B2-A83D-DFA7-F246-C6EDCCB408D5}"/>
              </a:ext>
            </a:extLst>
          </p:cNvPr>
          <p:cNvPicPr>
            <a:picLocks noChangeAspect="1"/>
          </p:cNvPicPr>
          <p:nvPr/>
        </p:nvPicPr>
        <p:blipFill>
          <a:blip r:embed="rId3"/>
          <a:stretch>
            <a:fillRect/>
          </a:stretch>
        </p:blipFill>
        <p:spPr>
          <a:xfrm>
            <a:off x="12191999" y="3177020"/>
            <a:ext cx="11815693" cy="6032294"/>
          </a:xfrm>
          <a:prstGeom prst="rect">
            <a:avLst/>
          </a:prstGeom>
        </p:spPr>
      </p:pic>
    </p:spTree>
    <p:extLst>
      <p:ext uri="{BB962C8B-B14F-4D97-AF65-F5344CB8AC3E}">
        <p14:creationId xmlns:p14="http://schemas.microsoft.com/office/powerpoint/2010/main" val="2149092354"/>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55576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學校管理者管理：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系統管理者可以在此查看系統中已建立的所有學校管理者資料。管理者可在此執行以下操作：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新增</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p>
        </p:txBody>
      </p:sp>
      <p:pic>
        <p:nvPicPr>
          <p:cNvPr id="2" name="圖片 1">
            <a:extLst>
              <a:ext uri="{FF2B5EF4-FFF2-40B4-BE49-F238E27FC236}">
                <a16:creationId xmlns:a16="http://schemas.microsoft.com/office/drawing/2014/main" id="{799BD909-C2CC-BA47-481C-F288412229E6}"/>
              </a:ext>
            </a:extLst>
          </p:cNvPr>
          <p:cNvPicPr>
            <a:picLocks noChangeAspect="1"/>
          </p:cNvPicPr>
          <p:nvPr/>
        </p:nvPicPr>
        <p:blipFill>
          <a:blip r:embed="rId3"/>
          <a:stretch>
            <a:fillRect/>
          </a:stretch>
        </p:blipFill>
        <p:spPr>
          <a:xfrm>
            <a:off x="12260017" y="3199200"/>
            <a:ext cx="11579083" cy="6402000"/>
          </a:xfrm>
          <a:prstGeom prst="rect">
            <a:avLst/>
          </a:prstGeom>
        </p:spPr>
      </p:pic>
    </p:spTree>
    <p:extLst>
      <p:ext uri="{BB962C8B-B14F-4D97-AF65-F5344CB8AC3E}">
        <p14:creationId xmlns:p14="http://schemas.microsoft.com/office/powerpoint/2010/main" val="1755130784"/>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71016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spAutoFit/>
          </a:bodyPr>
          <a:lstStyle/>
          <a:p>
            <a:pPr marL="571500" indent="-5715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系統管理者可以在此查看系統中已建立的所有系統中的帳號包含教師、學生、學校管理者以及系統管理者。系統管理者可在此執行以下操作：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加入學校</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查看</a:t>
            </a:r>
            <a:r>
              <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Google</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綁定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8ACD1F4F-F7C8-53A6-C78F-BC605A243C0F}"/>
              </a:ext>
            </a:extLst>
          </p:cNvPr>
          <p:cNvPicPr>
            <a:picLocks noChangeAspect="1"/>
          </p:cNvPicPr>
          <p:nvPr/>
        </p:nvPicPr>
        <p:blipFill>
          <a:blip r:embed="rId3"/>
          <a:stretch>
            <a:fillRect/>
          </a:stretch>
        </p:blipFill>
        <p:spPr>
          <a:xfrm>
            <a:off x="12702105" y="2694566"/>
            <a:ext cx="10020734" cy="10258706"/>
          </a:xfrm>
          <a:prstGeom prst="rect">
            <a:avLst/>
          </a:prstGeom>
        </p:spPr>
      </p:pic>
    </p:spTree>
    <p:extLst>
      <p:ext uri="{BB962C8B-B14F-4D97-AF65-F5344CB8AC3E}">
        <p14:creationId xmlns:p14="http://schemas.microsoft.com/office/powerpoint/2010/main" val="3462478538"/>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7101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571500" indent="-5715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系統管理者可以在此查看系統中已建立的所有系統中的帳號包含教師、學生、學校管理者以及系統管理者。系統管理者可在此執行以下操作：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加入學校</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查看</a:t>
            </a:r>
            <a:r>
              <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Google</a:t>
            </a: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綁定</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a:extLst>
              <a:ext uri="{FF2B5EF4-FFF2-40B4-BE49-F238E27FC236}">
                <a16:creationId xmlns:a16="http://schemas.microsoft.com/office/drawing/2014/main" id="{31ECB07D-9AAA-59D1-B67E-DEF2CD0AB150}"/>
              </a:ext>
            </a:extLst>
          </p:cNvPr>
          <p:cNvPicPr>
            <a:picLocks noChangeAspect="1"/>
          </p:cNvPicPr>
          <p:nvPr/>
        </p:nvPicPr>
        <p:blipFill>
          <a:blip r:embed="rId3"/>
          <a:stretch>
            <a:fillRect/>
          </a:stretch>
        </p:blipFill>
        <p:spPr>
          <a:xfrm>
            <a:off x="12191999" y="3199200"/>
            <a:ext cx="11876137" cy="8198143"/>
          </a:xfrm>
          <a:prstGeom prst="rect">
            <a:avLst/>
          </a:prstGeom>
        </p:spPr>
      </p:pic>
    </p:spTree>
    <p:extLst>
      <p:ext uri="{BB962C8B-B14F-4D97-AF65-F5344CB8AC3E}">
        <p14:creationId xmlns:p14="http://schemas.microsoft.com/office/powerpoint/2010/main" val="4113216420"/>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系統管理者選單</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管理者端</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系統</a:t>
            </a: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80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1250860" cy="7101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571500" indent="-5715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帳號管理：</a:t>
            </a:r>
            <a:r>
              <a:rPr lang="zh-TW" altLang="en-US"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系統管理者可以在此查看系統中已建立的所有系統中的帳號包含教師、學生、學校管理者以及系統管理者。系統管理者可在此執行以下操作：</a:t>
            </a:r>
            <a:endParaRPr lang="en-US" altLang="zh-TW" sz="40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編輯</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修改密碼</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加入學校</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查看</a:t>
            </a:r>
            <a:r>
              <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Google</a:t>
            </a:r>
            <a:r>
              <a:rPr lang="zh-TW" altLang="en-US"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綁定</a:t>
            </a:r>
            <a:endParaRPr lang="en-US" altLang="zh-TW" sz="40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457200" indent="-457200" algn="just">
              <a:lnSpc>
                <a:spcPct val="115000"/>
              </a:lnSpc>
              <a:spcAft>
                <a:spcPts val="1000"/>
              </a:spcAft>
              <a:buFont typeface="Arial" panose="020B0604020202020204" pitchFamily="34" charset="0"/>
              <a:buChar char="•"/>
            </a:pPr>
            <a:r>
              <a:rPr lang="zh-TW" altLang="en-US"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刪除</a:t>
            </a:r>
            <a:endParaRPr lang="en-US" altLang="zh-TW" sz="40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descr="一張含有 文字, 螢幕擷取畫面, 字型 的圖片&#10;&#10;AI 產生的內容可能不正確。">
            <a:extLst>
              <a:ext uri="{FF2B5EF4-FFF2-40B4-BE49-F238E27FC236}">
                <a16:creationId xmlns:a16="http://schemas.microsoft.com/office/drawing/2014/main" id="{5002DE80-9D87-1CC5-B074-E63CA0ED45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0" y="3199200"/>
            <a:ext cx="8430766" cy="6477081"/>
          </a:xfrm>
          <a:prstGeom prst="rect">
            <a:avLst/>
          </a:prstGeom>
        </p:spPr>
      </p:pic>
    </p:spTree>
    <p:extLst>
      <p:ext uri="{BB962C8B-B14F-4D97-AF65-F5344CB8AC3E}">
        <p14:creationId xmlns:p14="http://schemas.microsoft.com/office/powerpoint/2010/main" val="3701112954"/>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3.2.4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選擇學校</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0793660" cy="4811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「選擇學校」功能可讓使用者在系統中切換所屬或可管理的學校，以便查看或管理該學校的相關資料。</a:t>
            </a:r>
          </a:p>
          <a:p>
            <a:pPr marL="457200" indent="-457200" algn="just">
              <a:lnSpc>
                <a:spcPct val="115000"/>
              </a:lnSpc>
              <a:spcAft>
                <a:spcPts val="1000"/>
              </a:spcAft>
              <a:buFont typeface="Arial" panose="020B0604020202020204" pitchFamily="34" charset="0"/>
              <a:buChar char="•"/>
            </a:pP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教師權限：</a:t>
            </a: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若教師同時在多所學校任課，可透過此功能切換學校，查看各校的班級與學生的使用情況。</a:t>
            </a:r>
          </a:p>
          <a:p>
            <a:pPr marL="457200" indent="-457200" algn="just">
              <a:lnSpc>
                <a:spcPct val="115000"/>
              </a:lnSpc>
              <a:spcAft>
                <a:spcPts val="1000"/>
              </a:spcAft>
              <a:buFont typeface="Arial" panose="020B0604020202020204" pitchFamily="34" charset="0"/>
              <a:buChar char="•"/>
            </a:pP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a:t>
            </a: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系統管理者可利用此功能切換至不同學校，進行班級、教師及學生的管理作業。</a:t>
            </a:r>
          </a:p>
        </p:txBody>
      </p:sp>
      <p:pic>
        <p:nvPicPr>
          <p:cNvPr id="3" name="圖片 2">
            <a:extLst>
              <a:ext uri="{FF2B5EF4-FFF2-40B4-BE49-F238E27FC236}">
                <a16:creationId xmlns:a16="http://schemas.microsoft.com/office/drawing/2014/main" id="{EE0D5843-566D-93AB-C022-94DB4EF3350C}"/>
              </a:ext>
            </a:extLst>
          </p:cNvPr>
          <p:cNvPicPr>
            <a:picLocks noChangeAspect="1"/>
          </p:cNvPicPr>
          <p:nvPr/>
        </p:nvPicPr>
        <p:blipFill>
          <a:blip r:embed="rId2"/>
          <a:stretch>
            <a:fillRect/>
          </a:stretch>
        </p:blipFill>
        <p:spPr>
          <a:xfrm>
            <a:off x="11759664" y="2056902"/>
            <a:ext cx="11160493" cy="10644671"/>
          </a:xfrm>
          <a:prstGeom prst="rect">
            <a:avLst/>
          </a:prstGeom>
        </p:spPr>
      </p:pic>
    </p:spTree>
    <p:extLst>
      <p:ext uri="{BB962C8B-B14F-4D97-AF65-F5344CB8AC3E}">
        <p14:creationId xmlns:p14="http://schemas.microsoft.com/office/powerpoint/2010/main" val="291042755"/>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Times / hours I like to work"/>
          <p:cNvSpPr>
            <a:spLocks noGrp="1"/>
          </p:cNvSpPr>
          <p:nvPr>
            <p:ph type="body" idx="22"/>
          </p:nvPr>
        </p:nvSpPr>
        <p:spPr>
          <a:xfrm>
            <a:off x="1775024" y="1014427"/>
            <a:ext cx="20561117" cy="1259960"/>
          </a:xfrm>
          <a:prstGeom prst="rect">
            <a:avLst/>
          </a:prstGeom>
        </p:spPr>
        <p:txBody>
          <a:bodyPr/>
          <a:lstStyle/>
          <a:p>
            <a:pPr defTabSz="584200">
              <a:lnSpc>
                <a:spcPct val="110000"/>
              </a:lnSpc>
              <a:spcBef>
                <a:spcPts val="4000"/>
              </a:spcBef>
              <a:buSzPct val="75000"/>
              <a:defRPr sz="3600" spc="-107">
                <a:solidFill>
                  <a:srgbClr val="253858"/>
                </a:solidFill>
                <a:latin typeface="SF Pro Display Semibold"/>
                <a:ea typeface="SF Pro Display Semibold"/>
                <a:cs typeface="SF Pro Display Semibold"/>
                <a:sym typeface="SF Pro Display Semibold"/>
              </a:defRPr>
            </a:pPr>
            <a:r>
              <a:rPr lang="en-US" altLang="zh-TW" sz="8000" b="1" dirty="0">
                <a:latin typeface="Times New Roman" panose="02020603050405020304" pitchFamily="18" charset="0"/>
                <a:ea typeface="標楷體" panose="03000509000000000000" pitchFamily="65" charset="-120"/>
                <a:cs typeface="Times New Roman" panose="02020603050405020304" pitchFamily="18" charset="0"/>
              </a:rPr>
              <a:t>3.2.5  </a:t>
            </a:r>
            <a:r>
              <a:rPr lang="zh-TW" altLang="en-US" sz="8000" b="1" dirty="0">
                <a:latin typeface="Times New Roman" panose="02020603050405020304" pitchFamily="18" charset="0"/>
                <a:ea typeface="標楷體" panose="03000509000000000000" pitchFamily="65" charset="-120"/>
                <a:cs typeface="Times New Roman" panose="02020603050405020304" pitchFamily="18" charset="0"/>
              </a:rPr>
              <a:t>個人資料</a:t>
            </a:r>
          </a:p>
        </p:txBody>
      </p:sp>
      <p:sp>
        <p:nvSpPr>
          <p:cNvPr id="99" name="Line"/>
          <p:cNvSpPr/>
          <p:nvPr/>
        </p:nvSpPr>
        <p:spPr>
          <a:xfrm>
            <a:off x="1775024" y="2811371"/>
            <a:ext cx="2541599" cy="1"/>
          </a:xfrm>
          <a:prstGeom prst="line">
            <a:avLst/>
          </a:prstGeom>
          <a:ln w="101600">
            <a:solidFill>
              <a:schemeClr val="accent2">
                <a:hueOff val="-77700"/>
                <a:lumOff val="2357"/>
              </a:schemeClr>
            </a:solidFill>
            <a:miter lim="400000"/>
          </a:ln>
        </p:spPr>
        <p:txBody>
          <a:bodyPr lIns="50800" tIns="50800" rIns="50800" bIns="50800" anchor="ctr"/>
          <a:lstStyle/>
          <a:p>
            <a:pPr algn="ctr">
              <a:defRPr sz="3200" spc="0">
                <a:solidFill>
                  <a:srgbClr val="000000"/>
                </a:solidFill>
                <a:latin typeface="Helvetica Light"/>
                <a:ea typeface="Helvetica Light"/>
                <a:cs typeface="Helvetica Light"/>
                <a:sym typeface="Helvetica Light"/>
              </a:defRPr>
            </a:pPr>
            <a:endParaRPr/>
          </a:p>
        </p:txBody>
      </p:sp>
      <p:sp>
        <p:nvSpPr>
          <p:cNvPr id="100" name="Bullet point [Example: I am trying to start my work day at 9:30 am so that I can have 2 hrs from 7-9 am in the mornings to do things like exercise and meditation etc.]…"/>
          <p:cNvSpPr/>
          <p:nvPr/>
        </p:nvSpPr>
        <p:spPr>
          <a:xfrm>
            <a:off x="544900" y="3199200"/>
            <a:ext cx="10793660" cy="4302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algn="just">
              <a:lnSpc>
                <a:spcPct val="115000"/>
              </a:lnSpc>
              <a:spcAft>
                <a:spcPts val="1000"/>
              </a:spcAft>
            </a:pP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使用者可透過「個人資料」頁面查看與管理自己的帳號資訊。</a:t>
            </a:r>
            <a:endParaRPr lang="en-US" altLang="zh-TW"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個人資料：</a:t>
            </a: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查看個人姓名與 </a:t>
            </a:r>
            <a:r>
              <a:rPr lang="en-US" altLang="zh-TW"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Email </a:t>
            </a: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資訊。</a:t>
            </a:r>
            <a:endParaRPr lang="en-US" altLang="zh-TW"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密碼設定：</a:t>
            </a: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前往「密碼」頁面修改登入密碼。</a:t>
            </a:r>
            <a:endParaRPr lang="en-US" altLang="zh-TW"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marL="571500" indent="-571500" algn="just">
              <a:lnSpc>
                <a:spcPct val="115000"/>
              </a:lnSpc>
              <a:spcAft>
                <a:spcPts val="1000"/>
              </a:spcAft>
              <a:buFont typeface="Arial" panose="020B0604020202020204" pitchFamily="34" charset="0"/>
              <a:buChar char="•"/>
            </a:pPr>
            <a:r>
              <a:rPr lang="zh-TW" altLang="en-US" sz="3600"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外觀設定：</a:t>
            </a:r>
            <a:r>
              <a:rPr lang="zh-TW" altLang="en-US"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前往「外觀」頁面切換系統介面樣式，可選擇淺色、深色模式或是跟隨系統的設定。</a:t>
            </a:r>
            <a:endParaRPr lang="en-US" altLang="zh-TW" sz="3600"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2" name="圖片 1">
            <a:extLst>
              <a:ext uri="{FF2B5EF4-FFF2-40B4-BE49-F238E27FC236}">
                <a16:creationId xmlns:a16="http://schemas.microsoft.com/office/drawing/2014/main" id="{C85F9C81-93BE-299A-9847-5BD890DFC1AF}"/>
              </a:ext>
            </a:extLst>
          </p:cNvPr>
          <p:cNvPicPr>
            <a:picLocks noChangeAspect="1"/>
          </p:cNvPicPr>
          <p:nvPr/>
        </p:nvPicPr>
        <p:blipFill>
          <a:blip r:embed="rId2"/>
          <a:stretch>
            <a:fillRect/>
          </a:stretch>
        </p:blipFill>
        <p:spPr>
          <a:xfrm>
            <a:off x="12192000" y="127854"/>
            <a:ext cx="9959109" cy="4428308"/>
          </a:xfrm>
          <a:prstGeom prst="rect">
            <a:avLst/>
          </a:prstGeom>
        </p:spPr>
      </p:pic>
      <p:pic>
        <p:nvPicPr>
          <p:cNvPr id="5" name="圖片 4">
            <a:extLst>
              <a:ext uri="{FF2B5EF4-FFF2-40B4-BE49-F238E27FC236}">
                <a16:creationId xmlns:a16="http://schemas.microsoft.com/office/drawing/2014/main" id="{315CDFC5-58C4-9950-0A68-0A77011C95E5}"/>
              </a:ext>
            </a:extLst>
          </p:cNvPr>
          <p:cNvPicPr>
            <a:picLocks noChangeAspect="1"/>
          </p:cNvPicPr>
          <p:nvPr/>
        </p:nvPicPr>
        <p:blipFill>
          <a:blip r:embed="rId3"/>
          <a:stretch>
            <a:fillRect/>
          </a:stretch>
        </p:blipFill>
        <p:spPr>
          <a:xfrm>
            <a:off x="12483964" y="4556162"/>
            <a:ext cx="4381590" cy="3707499"/>
          </a:xfrm>
          <a:prstGeom prst="rect">
            <a:avLst/>
          </a:prstGeom>
        </p:spPr>
      </p:pic>
      <p:pic>
        <p:nvPicPr>
          <p:cNvPr id="6" name="圖片 5">
            <a:extLst>
              <a:ext uri="{FF2B5EF4-FFF2-40B4-BE49-F238E27FC236}">
                <a16:creationId xmlns:a16="http://schemas.microsoft.com/office/drawing/2014/main" id="{F2D86F9F-242A-CAD2-D9CF-2F4099ABBF0F}"/>
              </a:ext>
            </a:extLst>
          </p:cNvPr>
          <p:cNvPicPr>
            <a:picLocks noChangeAspect="1"/>
          </p:cNvPicPr>
          <p:nvPr/>
        </p:nvPicPr>
        <p:blipFill>
          <a:blip r:embed="rId4"/>
          <a:stretch>
            <a:fillRect/>
          </a:stretch>
        </p:blipFill>
        <p:spPr>
          <a:xfrm>
            <a:off x="12192000" y="8653553"/>
            <a:ext cx="4086225" cy="4295984"/>
          </a:xfrm>
          <a:prstGeom prst="rect">
            <a:avLst/>
          </a:prstGeom>
        </p:spPr>
      </p:pic>
    </p:spTree>
    <p:extLst>
      <p:ext uri="{BB962C8B-B14F-4D97-AF65-F5344CB8AC3E}">
        <p14:creationId xmlns:p14="http://schemas.microsoft.com/office/powerpoint/2010/main" val="1418259563"/>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CC7CAD3A-8DAF-4BF0-C262-2AEBCB1F83DA}"/>
              </a:ext>
            </a:extLst>
          </p:cNvPr>
          <p:cNvSpPr>
            <a:spLocks noGrp="1"/>
          </p:cNvSpPr>
          <p:nvPr>
            <p:ph type="body" sz="quarter" idx="4294967295"/>
          </p:nvPr>
        </p:nvSpPr>
        <p:spPr>
          <a:xfrm>
            <a:off x="3924065" y="7482596"/>
            <a:ext cx="14363936" cy="1579563"/>
          </a:xfrm>
        </p:spPr>
        <p:txBody>
          <a:bodyPr>
            <a:normAutofit fontScale="92500" lnSpcReduction="20000"/>
          </a:bodyPr>
          <a:lstStyle/>
          <a:p>
            <a:pPr marL="0" indent="0">
              <a:buNone/>
            </a:pPr>
            <a:r>
              <a:rPr lang="en-US" altLang="zh-TW" sz="127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Q</a:t>
            </a:r>
            <a:r>
              <a:rPr lang="zh-TW" altLang="en-US" sz="127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7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&amp;</a:t>
            </a:r>
            <a:r>
              <a:rPr lang="zh-TW" altLang="en-US" sz="127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7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rPr>
              <a:t>A</a:t>
            </a:r>
            <a:endParaRPr lang="zh-TW" altLang="en-US" sz="12700" b="1" dirty="0">
              <a:solidFill>
                <a:schemeClr val="tx2">
                  <a:lumMod val="75000"/>
                </a:schemeClr>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499572800"/>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CC7CAD3A-8DAF-4BF0-C262-2AEBCB1F83DA}"/>
              </a:ext>
            </a:extLst>
          </p:cNvPr>
          <p:cNvSpPr>
            <a:spLocks noGrp="1"/>
          </p:cNvSpPr>
          <p:nvPr>
            <p:ph type="body" sz="quarter" idx="4294967295"/>
          </p:nvPr>
        </p:nvSpPr>
        <p:spPr>
          <a:xfrm>
            <a:off x="1135037" y="1768003"/>
            <a:ext cx="22113926" cy="7929258"/>
          </a:xfrm>
        </p:spPr>
        <p:txBody>
          <a:bodyPr>
            <a:normAutofit/>
          </a:bodyPr>
          <a:lstStyle/>
          <a:p>
            <a:pPr marL="0" indent="0" algn="l">
              <a:buNone/>
            </a:pPr>
            <a:r>
              <a:rPr lang="en-US" altLang="zh-TW" sz="9600" b="1" dirty="0">
                <a:solidFill>
                  <a:schemeClr val="accent6"/>
                </a:solidFill>
                <a:latin typeface="Times New Roman" panose="02020603050405020304" pitchFamily="18" charset="0"/>
                <a:ea typeface="標楷體" panose="03000509000000000000" pitchFamily="65" charset="-120"/>
                <a:cs typeface="Times New Roman" panose="02020603050405020304" pitchFamily="18" charset="0"/>
              </a:rPr>
              <a:t>T h a n k      y o u !       </a:t>
            </a:r>
            <a:r>
              <a:rPr lang="zh-TW" altLang="en-US" sz="9600" b="1" dirty="0">
                <a:solidFill>
                  <a:schemeClr val="accent6"/>
                </a:solidFill>
                <a:latin typeface="Times New Roman" panose="02020603050405020304" pitchFamily="18" charset="0"/>
                <a:ea typeface="標楷體" panose="03000509000000000000" pitchFamily="65" charset="-120"/>
                <a:cs typeface="Times New Roman" panose="02020603050405020304" pitchFamily="18" charset="0"/>
              </a:rPr>
              <a:t>感謝大家今天的參與！</a:t>
            </a:r>
          </a:p>
          <a:p>
            <a:pPr marL="0" indent="0" algn="l">
              <a:buNone/>
            </a:pPr>
            <a:r>
              <a:rPr lang="zh-TW" altLang="en-US" sz="9600" b="1" dirty="0">
                <a:solidFill>
                  <a:schemeClr val="accent6"/>
                </a:solidFill>
                <a:latin typeface="Times New Roman" panose="02020603050405020304" pitchFamily="18" charset="0"/>
                <a:ea typeface="標楷體" panose="03000509000000000000" pitchFamily="65" charset="-120"/>
                <a:cs typeface="Times New Roman" panose="02020603050405020304" pitchFamily="18" charset="0"/>
              </a:rPr>
              <a:t>若會後有其他使用上的問題或建議，也非常歡迎</a:t>
            </a:r>
            <a:endParaRPr lang="en-US" altLang="zh-TW" sz="9600" b="1" dirty="0">
              <a:solidFill>
                <a:schemeClr val="accent6"/>
              </a:solidFill>
              <a:latin typeface="Times New Roman" panose="02020603050405020304" pitchFamily="18" charset="0"/>
              <a:ea typeface="標楷體" panose="03000509000000000000" pitchFamily="65" charset="-120"/>
              <a:cs typeface="Times New Roman" panose="02020603050405020304" pitchFamily="18" charset="0"/>
            </a:endParaRPr>
          </a:p>
          <a:p>
            <a:pPr marL="0" indent="0" algn="l">
              <a:buNone/>
            </a:pPr>
            <a:r>
              <a:rPr lang="zh-TW" altLang="en-US" sz="9600" b="1" dirty="0">
                <a:solidFill>
                  <a:schemeClr val="accent6"/>
                </a:solidFill>
                <a:latin typeface="Times New Roman" panose="02020603050405020304" pitchFamily="18" charset="0"/>
                <a:ea typeface="標楷體" panose="03000509000000000000" pitchFamily="65" charset="-120"/>
                <a:cs typeface="Times New Roman" panose="02020603050405020304" pitchFamily="18" charset="0"/>
              </a:rPr>
              <a:t>與我們聯繫交流。</a:t>
            </a:r>
          </a:p>
        </p:txBody>
      </p:sp>
    </p:spTree>
    <p:extLst>
      <p:ext uri="{BB962C8B-B14F-4D97-AF65-F5344CB8AC3E}">
        <p14:creationId xmlns:p14="http://schemas.microsoft.com/office/powerpoint/2010/main" val="3304388897"/>
      </p:ext>
    </p:extLst>
  </p:cSld>
  <p:clrMapOvr>
    <a:masterClrMapping/>
  </p:clrMapOvr>
  <p:transition spd="med"/>
</p:sld>
</file>

<file path=ppt/theme/theme1.xml><?xml version="1.0" encoding="utf-8"?>
<a:theme xmlns:a="http://schemas.openxmlformats.org/drawingml/2006/main" name="Whit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hite">
      <a:majorFont>
        <a:latin typeface="Helvetica"/>
        <a:ea typeface="Helvetica"/>
        <a:cs typeface="Helvetica"/>
      </a:majorFont>
      <a:minorFont>
        <a:latin typeface="SF Pro Display Bold"/>
        <a:ea typeface="SF Pro Display Bold"/>
        <a:cs typeface="SF Pro Display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cap="flat">
          <a:solidFill>
            <a:srgbClr val="85888D"/>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600" b="0" i="0" u="none" strike="noStrike" cap="none" spc="-36" normalizeH="0" baseline="0">
            <a:ln>
              <a:noFill/>
            </a:ln>
            <a:solidFill>
              <a:srgbClr val="091E42"/>
            </a:solidFill>
            <a:effectLst/>
            <a:uFillTx/>
            <a:latin typeface="SF Pro Display Regular"/>
            <a:ea typeface="SF Pro Display Regular"/>
            <a:cs typeface="SF Pro Display Regular"/>
            <a:sym typeface="SF Pro Display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253858"/>
      </a:dk2>
      <a:lt2>
        <a:srgbClr val="C1C7D0"/>
      </a:lt2>
      <a:accent1>
        <a:srgbClr val="0065FF"/>
      </a:accent1>
      <a:accent2>
        <a:srgbClr val="00B8D9"/>
      </a:accent2>
      <a:accent3>
        <a:srgbClr val="FFAB00"/>
      </a:accent3>
      <a:accent4>
        <a:srgbClr val="36B37E"/>
      </a:accent4>
      <a:accent5>
        <a:srgbClr val="FF5630"/>
      </a:accent5>
      <a:accent6>
        <a:srgbClr val="6554C0"/>
      </a:accent6>
      <a:hlink>
        <a:srgbClr val="0000FF"/>
      </a:hlink>
      <a:folHlink>
        <a:srgbClr val="FF00FF"/>
      </a:folHlink>
    </a:clrScheme>
    <a:fontScheme name="White">
      <a:majorFont>
        <a:latin typeface="Helvetica"/>
        <a:ea typeface="Helvetica"/>
        <a:cs typeface="Helvetica"/>
      </a:majorFont>
      <a:minorFont>
        <a:latin typeface="SF Pro Display Bold"/>
        <a:ea typeface="SF Pro Display Bold"/>
        <a:cs typeface="SF Pro Display 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cap="flat">
          <a:solidFill>
            <a:srgbClr val="85888D"/>
          </a:solidFill>
          <a:prstDash val="solid"/>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600" b="0" i="0" u="none" strike="noStrike" cap="none" spc="-36" normalizeH="0" baseline="0">
            <a:ln>
              <a:noFill/>
            </a:ln>
            <a:solidFill>
              <a:srgbClr val="091E42"/>
            </a:solidFill>
            <a:effectLst/>
            <a:uFillTx/>
            <a:latin typeface="SF Pro Display Regular"/>
            <a:ea typeface="SF Pro Display Regular"/>
            <a:cs typeface="SF Pro Display Regular"/>
            <a:sym typeface="SF Pro Display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l" defTabSz="825500" rtl="0" fontAlgn="auto" latinLnBrk="0" hangingPunct="0">
          <a:lnSpc>
            <a:spcPct val="100000"/>
          </a:lnSpc>
          <a:spcBef>
            <a:spcPts val="0"/>
          </a:spcBef>
          <a:spcAft>
            <a:spcPts val="0"/>
          </a:spcAft>
          <a:buClrTx/>
          <a:buSzTx/>
          <a:buFontTx/>
          <a:buNone/>
          <a:tabLst/>
          <a:defRPr kumimoji="0" sz="4800" b="0" i="0" u="none" strike="noStrike" cap="none" spc="-48" normalizeH="0" baseline="0">
            <a:ln>
              <a:noFill/>
            </a:ln>
            <a:solidFill>
              <a:srgbClr val="091E42"/>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文件" ma:contentTypeID="0x010100CDE4577F10B9894A83EEA0740F9BBCD5" ma:contentTypeVersion="3" ma:contentTypeDescription="建立新的文件。" ma:contentTypeScope="" ma:versionID="98bb104a44de4524e9856cb114f85873">
  <xsd:schema xmlns:xsd="http://www.w3.org/2001/XMLSchema" xmlns:xs="http://www.w3.org/2001/XMLSchema" xmlns:p="http://schemas.microsoft.com/office/2006/metadata/properties" xmlns:ns2="438b1dde-8d99-49bc-a94c-7543868952cf" targetNamespace="http://schemas.microsoft.com/office/2006/metadata/properties" ma:root="true" ma:fieldsID="e35677ee87ca0991ad5411406ce6dc58" ns2:_="">
    <xsd:import namespace="438b1dde-8d99-49bc-a94c-7543868952cf"/>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8b1dde-8d99-49bc-a94c-7543868952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432209-F582-4A61-A294-9A12D217D325}">
  <ds:schemaRefs>
    <ds:schemaRef ds:uri="http://schemas.microsoft.com/sharepoint/v3/contenttype/forms"/>
  </ds:schemaRefs>
</ds:datastoreItem>
</file>

<file path=customXml/itemProps2.xml><?xml version="1.0" encoding="utf-8"?>
<ds:datastoreItem xmlns:ds="http://schemas.openxmlformats.org/officeDocument/2006/customXml" ds:itemID="{F62FABB0-BC52-4B14-B0C1-2BF38FF2CE8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06DE8BD-DE00-45CE-839A-B84E5FBB46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8b1dde-8d99-49bc-a94c-7543868952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19208</TotalTime>
  <Words>4486</Words>
  <Application>Microsoft Office PowerPoint</Application>
  <PresentationFormat>自訂</PresentationFormat>
  <Paragraphs>379</Paragraphs>
  <Slides>65</Slides>
  <Notes>11</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65</vt:i4>
      </vt:variant>
    </vt:vector>
  </HeadingPairs>
  <TitlesOfParts>
    <vt:vector size="74" baseType="lpstr">
      <vt:lpstr>Helvetica Light</vt:lpstr>
      <vt:lpstr>Helvetica Neue</vt:lpstr>
      <vt:lpstr>微軟正黑體</vt:lpstr>
      <vt:lpstr>標楷體</vt:lpstr>
      <vt:lpstr>Arial</vt:lpstr>
      <vt:lpstr>Helvetica</vt:lpstr>
      <vt:lpstr>Times New Roman</vt:lpstr>
      <vt:lpstr>Wingdings</vt: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Ntcuwork</dc:creator>
  <cp:lastModifiedBy>昱鳴 丁</cp:lastModifiedBy>
  <cp:revision>156</cp:revision>
  <dcterms:modified xsi:type="dcterms:W3CDTF">2026-10-07T08:52:02Z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0x010100CDE4577F10B9894A83EEA0740F9BBCD5</vt:lpwstr>
  </property>
</Properties>
</file>